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handoutMasterIdLst>
    <p:handoutMasterId r:id="rId7"/>
  </p:handoutMasterIdLst>
  <p:sldIdLst>
    <p:sldId id="261" r:id="rId2"/>
    <p:sldId id="304" r:id="rId3"/>
    <p:sldId id="383" r:id="rId4"/>
    <p:sldId id="38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 Shilat" initials="MS" lastIdx="20" clrIdx="0">
    <p:extLst>
      <p:ext uri="{19B8F6BF-5375-455C-9EA6-DF929625EA0E}">
        <p15:presenceInfo xmlns:p15="http://schemas.microsoft.com/office/powerpoint/2012/main" userId="S-1-5-21-143744227-174999600-642189945-19616" providerId="AD"/>
      </p:ext>
    </p:extLst>
  </p:cmAuthor>
  <p:cmAuthor id="2" name="Ronit Soen" initials="RS" lastIdx="4" clrIdx="1">
    <p:extLst>
      <p:ext uri="{19B8F6BF-5375-455C-9EA6-DF929625EA0E}">
        <p15:presenceInfo xmlns:p15="http://schemas.microsoft.com/office/powerpoint/2012/main" userId="S-1-5-21-143744227-174999600-642189945-8196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8C"/>
    <a:srgbClr val="298FD1"/>
    <a:srgbClr val="3E484F"/>
    <a:srgbClr val="E1F0FF"/>
    <a:srgbClr val="004A8D"/>
    <a:srgbClr val="E7E6E6"/>
    <a:srgbClr val="302E45"/>
    <a:srgbClr val="F58C7E"/>
    <a:srgbClr val="F067A6"/>
    <a:srgbClr val="B4B0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סגנון בהיר 2 - הדגשה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4980" autoAdjust="0"/>
  </p:normalViewPr>
  <p:slideViewPr>
    <p:cSldViewPr snapToGrid="0" showGuides="1">
      <p:cViewPr varScale="1">
        <p:scale>
          <a:sx n="110" d="100"/>
          <a:sy n="110" d="100"/>
        </p:scale>
        <p:origin x="576" y="78"/>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snapToGrid="0" showGuides="1">
      <p:cViewPr varScale="1">
        <p:scale>
          <a:sx n="121" d="100"/>
          <a:sy n="121" d="100"/>
        </p:scale>
        <p:origin x="408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theme" Target="../theme/theme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16408" y="0"/>
            <a:ext cx="2696906" cy="458788"/>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cs typeface="Calibri" panose="020F0502020204030204" pitchFamily="34" charset="0"/>
              </a:rPr>
              <a:t>Headline</a:t>
            </a:r>
          </a:p>
        </p:txBody>
      </p:sp>
      <p:sp>
        <p:nvSpPr>
          <p:cNvPr id="3" name="Date Placeholder 2"/>
          <p:cNvSpPr>
            <a:spLocks noGrp="1"/>
          </p:cNvSpPr>
          <p:nvPr>
            <p:ph type="dt" sz="quarter" idx="1"/>
          </p:nvPr>
        </p:nvSpPr>
        <p:spPr>
          <a:xfrm>
            <a:off x="3884613" y="0"/>
            <a:ext cx="2646816" cy="458788"/>
          </a:xfrm>
          <a:prstGeom prst="rect">
            <a:avLst/>
          </a:prstGeom>
        </p:spPr>
        <p:txBody>
          <a:bodyPr vert="horz" lIns="91440" tIns="45720" rIns="91440" bIns="45720" rtlCol="0" anchor="b"/>
          <a:lstStyle>
            <a:lvl1pPr algn="r">
              <a:defRPr sz="1200"/>
            </a:lvl1pPr>
          </a:lstStyle>
          <a:p>
            <a:fld id="{BDF556B1-47E5-4841-AF78-A552147C4512}" type="datetimeFigureOut">
              <a:rPr lang="en-US" smtClean="0">
                <a:latin typeface="Calibri" panose="020F0502020204030204" pitchFamily="34" charset="0"/>
                <a:cs typeface="Calibri" panose="020F0502020204030204" pitchFamily="34" charset="0"/>
              </a:rPr>
              <a:t>10/13/2020</a:t>
            </a:fld>
            <a:endParaRPr lang="en-US">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3"/>
          </p:nvPr>
        </p:nvSpPr>
        <p:spPr>
          <a:xfrm>
            <a:off x="3884613" y="8685213"/>
            <a:ext cx="2646816" cy="458787"/>
          </a:xfrm>
          <a:prstGeom prst="rect">
            <a:avLst/>
          </a:prstGeom>
        </p:spPr>
        <p:txBody>
          <a:bodyPr vert="horz" lIns="91440" tIns="45720" rIns="91440" bIns="45720" rtlCol="0" anchor="t"/>
          <a:lstStyle>
            <a:lvl1pPr algn="r">
              <a:defRPr sz="1200"/>
            </a:lvl1pPr>
          </a:lstStyle>
          <a:p>
            <a:fld id="{31C06EA9-5B09-4754-A303-3A3F0FC820EB}" type="slidenum">
              <a:rPr lang="en-US" smtClean="0">
                <a:latin typeface="Calibri" panose="020F0502020204030204" pitchFamily="34" charset="0"/>
                <a:cs typeface="Calibri" panose="020F0502020204030204" pitchFamily="34" charset="0"/>
              </a:rPr>
              <a:t>‹#›</a:t>
            </a:fld>
            <a:endParaRPr lang="en-US">
              <a:latin typeface="Calibri" panose="020F0502020204030204" pitchFamily="34" charset="0"/>
              <a:cs typeface="Calibri" panose="020F0502020204030204" pitchFamily="34" charset="0"/>
            </a:endParaRPr>
          </a:p>
        </p:txBody>
      </p:sp>
      <p:grpSp>
        <p:nvGrpSpPr>
          <p:cNvPr id="17" name="קבוצה 16">
            <a:extLst>
              <a:ext uri="{FF2B5EF4-FFF2-40B4-BE49-F238E27FC236}">
                <a16:creationId xmlns:a16="http://schemas.microsoft.com/office/drawing/2014/main" id="{B2504C87-FC84-438B-A720-21488CDB61C0}"/>
              </a:ext>
            </a:extLst>
          </p:cNvPr>
          <p:cNvGrpSpPr/>
          <p:nvPr/>
        </p:nvGrpSpPr>
        <p:grpSpPr>
          <a:xfrm>
            <a:off x="487353" y="8442026"/>
            <a:ext cx="1168026" cy="486374"/>
            <a:chOff x="10299671" y="346413"/>
            <a:chExt cx="1535713" cy="639482"/>
          </a:xfrm>
        </p:grpSpPr>
        <p:pic>
          <p:nvPicPr>
            <p:cNvPr id="18" name="Picture 557">
              <a:extLst>
                <a:ext uri="{FF2B5EF4-FFF2-40B4-BE49-F238E27FC236}">
                  <a16:creationId xmlns:a16="http://schemas.microsoft.com/office/drawing/2014/main" id="{0A92B92B-D22F-4FF9-B868-A7AC80615C3F}"/>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0908853"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58">
              <a:extLst>
                <a:ext uri="{FF2B5EF4-FFF2-40B4-BE49-F238E27FC236}">
                  <a16:creationId xmlns:a16="http://schemas.microsoft.com/office/drawing/2014/main" id="{7D250BE4-0032-4CCD-84C8-744BBB71855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0846660" y="354387"/>
              <a:ext cx="314160" cy="47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59">
              <a:extLst>
                <a:ext uri="{FF2B5EF4-FFF2-40B4-BE49-F238E27FC236}">
                  <a16:creationId xmlns:a16="http://schemas.microsoft.com/office/drawing/2014/main" id="{C15384F6-8DB7-41A6-93B8-A4BC23530E80}"/>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10782871"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60">
              <a:extLst>
                <a:ext uri="{FF2B5EF4-FFF2-40B4-BE49-F238E27FC236}">
                  <a16:creationId xmlns:a16="http://schemas.microsoft.com/office/drawing/2014/main" id="{43EBC18D-92B8-4565-8E90-F7ECD31B2010}"/>
                </a:ext>
              </a:extLst>
            </p:cNvPr>
            <p:cNvPicPr>
              <a:picLocks noChangeAspect="1" noChangeArrowheads="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10299671" y="590405"/>
              <a:ext cx="755895" cy="23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1">
              <a:extLst>
                <a:ext uri="{FF2B5EF4-FFF2-40B4-BE49-F238E27FC236}">
                  <a16:creationId xmlns:a16="http://schemas.microsoft.com/office/drawing/2014/main" id="{1C501CCD-4174-4668-8166-87CAAEB77A28}"/>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11337832" y="346413"/>
              <a:ext cx="320538"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2">
              <a:extLst>
                <a:ext uri="{FF2B5EF4-FFF2-40B4-BE49-F238E27FC236}">
                  <a16:creationId xmlns:a16="http://schemas.microsoft.com/office/drawing/2014/main" id="{E57B3E20-17C7-494E-A0A2-BAB2AF195E3D}"/>
                </a:ext>
              </a:extLst>
            </p:cNvPr>
            <p:cNvPicPr>
              <a:picLocks noChangeAspect="1" noChangeArrowheads="1"/>
            </p:cNvPicPr>
            <p:nvPr userDrawn="1"/>
          </p:nvPicPr>
          <p:blipFill>
            <a:blip r:embed="rId7" cstate="screen">
              <a:extLst>
                <a:ext uri="{28A0092B-C50C-407E-A947-70E740481C1C}">
                  <a14:useLocalDpi xmlns:a14="http://schemas.microsoft.com/office/drawing/2010/main" val="0"/>
                </a:ext>
              </a:extLst>
            </a:blip>
            <a:srcRect/>
            <a:stretch>
              <a:fillRect/>
            </a:stretch>
          </p:blipFill>
          <p:spPr bwMode="auto">
            <a:xfrm>
              <a:off x="11406404" y="346413"/>
              <a:ext cx="307781"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63">
              <a:extLst>
                <a:ext uri="{FF2B5EF4-FFF2-40B4-BE49-F238E27FC236}">
                  <a16:creationId xmlns:a16="http://schemas.microsoft.com/office/drawing/2014/main" id="{514A8179-A926-426C-9CAA-AA208EA17DFE}"/>
                </a:ext>
              </a:extLst>
            </p:cNvPr>
            <p:cNvPicPr>
              <a:picLocks noChangeAspect="1" noChangeArrowheads="1"/>
            </p:cNvPicPr>
            <p:nvPr userDrawn="1"/>
          </p:nvPicPr>
          <p:blipFill>
            <a:blip r:embed="rId8" cstate="screen">
              <a:extLst>
                <a:ext uri="{28A0092B-C50C-407E-A947-70E740481C1C}">
                  <a14:useLocalDpi xmlns:a14="http://schemas.microsoft.com/office/drawing/2010/main" val="0"/>
                </a:ext>
              </a:extLst>
            </a:blip>
            <a:srcRect/>
            <a:stretch>
              <a:fillRect/>
            </a:stretch>
          </p:blipFill>
          <p:spPr bwMode="auto">
            <a:xfrm>
              <a:off x="11455841" y="346413"/>
              <a:ext cx="322133"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564">
              <a:extLst>
                <a:ext uri="{FF2B5EF4-FFF2-40B4-BE49-F238E27FC236}">
                  <a16:creationId xmlns:a16="http://schemas.microsoft.com/office/drawing/2014/main" id="{74373E8D-8315-4171-8C2E-F8914FEB2C56}"/>
                </a:ext>
              </a:extLst>
            </p:cNvPr>
            <p:cNvSpPr>
              <a:spLocks/>
            </p:cNvSpPr>
            <p:nvPr userDrawn="1"/>
          </p:nvSpPr>
          <p:spPr bwMode="auto">
            <a:xfrm>
              <a:off x="10972642" y="360766"/>
              <a:ext cx="621939" cy="457684"/>
            </a:xfrm>
            <a:custGeom>
              <a:avLst/>
              <a:gdLst>
                <a:gd name="T0" fmla="*/ 245 w 261"/>
                <a:gd name="T1" fmla="*/ 100 h 192"/>
                <a:gd name="T2" fmla="*/ 139 w 261"/>
                <a:gd name="T3" fmla="*/ 192 h 192"/>
                <a:gd name="T4" fmla="*/ 261 w 261"/>
                <a:gd name="T5" fmla="*/ 88 h 192"/>
                <a:gd name="T6" fmla="*/ 17 w 261"/>
                <a:gd name="T7" fmla="*/ 88 h 192"/>
                <a:gd name="T8" fmla="*/ 124 w 261"/>
                <a:gd name="T9" fmla="*/ 0 h 192"/>
                <a:gd name="T10" fmla="*/ 0 w 261"/>
                <a:gd name="T11" fmla="*/ 100 h 192"/>
                <a:gd name="T12" fmla="*/ 245 w 261"/>
                <a:gd name="T13" fmla="*/ 100 h 192"/>
              </a:gdLst>
              <a:ahLst/>
              <a:cxnLst>
                <a:cxn ang="0">
                  <a:pos x="T0" y="T1"/>
                </a:cxn>
                <a:cxn ang="0">
                  <a:pos x="T2" y="T3"/>
                </a:cxn>
                <a:cxn ang="0">
                  <a:pos x="T4" y="T5"/>
                </a:cxn>
                <a:cxn ang="0">
                  <a:pos x="T6" y="T7"/>
                </a:cxn>
                <a:cxn ang="0">
                  <a:pos x="T8" y="T9"/>
                </a:cxn>
                <a:cxn ang="0">
                  <a:pos x="T10" y="T11"/>
                </a:cxn>
                <a:cxn ang="0">
                  <a:pos x="T12" y="T13"/>
                </a:cxn>
              </a:cxnLst>
              <a:rect l="0" t="0" r="r" b="b"/>
              <a:pathLst>
                <a:path w="261" h="192">
                  <a:moveTo>
                    <a:pt x="245" y="100"/>
                  </a:moveTo>
                  <a:cubicBezTo>
                    <a:pt x="245" y="167"/>
                    <a:pt x="142" y="192"/>
                    <a:pt x="139" y="192"/>
                  </a:cubicBezTo>
                  <a:cubicBezTo>
                    <a:pt x="150" y="192"/>
                    <a:pt x="261" y="172"/>
                    <a:pt x="261" y="88"/>
                  </a:cubicBezTo>
                  <a:cubicBezTo>
                    <a:pt x="17" y="88"/>
                    <a:pt x="17" y="88"/>
                    <a:pt x="17" y="88"/>
                  </a:cubicBezTo>
                  <a:cubicBezTo>
                    <a:pt x="17" y="22"/>
                    <a:pt x="121" y="0"/>
                    <a:pt x="124" y="0"/>
                  </a:cubicBezTo>
                  <a:cubicBezTo>
                    <a:pt x="113" y="0"/>
                    <a:pt x="0" y="18"/>
                    <a:pt x="0" y="100"/>
                  </a:cubicBezTo>
                  <a:lnTo>
                    <a:pt x="245" y="10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6" name="Picture 565">
              <a:extLst>
                <a:ext uri="{FF2B5EF4-FFF2-40B4-BE49-F238E27FC236}">
                  <a16:creationId xmlns:a16="http://schemas.microsoft.com/office/drawing/2014/main" id="{22FAB139-CD22-4E10-BE68-C62BC7B58D7C}"/>
                </a:ext>
              </a:extLst>
            </p:cNvPr>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11506872" y="351198"/>
              <a:ext cx="328512" cy="23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566">
              <a:extLst>
                <a:ext uri="{FF2B5EF4-FFF2-40B4-BE49-F238E27FC236}">
                  <a16:creationId xmlns:a16="http://schemas.microsoft.com/office/drawing/2014/main" id="{7EC961B9-3432-4D00-BA4C-4A78D343FAF9}"/>
                </a:ext>
              </a:extLst>
            </p:cNvPr>
            <p:cNvSpPr>
              <a:spLocks/>
            </p:cNvSpPr>
            <p:nvPr userDrawn="1"/>
          </p:nvSpPr>
          <p:spPr bwMode="auto">
            <a:xfrm>
              <a:off x="10306050" y="429338"/>
              <a:ext cx="157877" cy="151499"/>
            </a:xfrm>
            <a:custGeom>
              <a:avLst/>
              <a:gdLst>
                <a:gd name="T0" fmla="*/ 0 w 99"/>
                <a:gd name="T1" fmla="*/ 95 h 95"/>
                <a:gd name="T2" fmla="*/ 24 w 99"/>
                <a:gd name="T3" fmla="*/ 0 h 95"/>
                <a:gd name="T4" fmla="*/ 99 w 99"/>
                <a:gd name="T5" fmla="*/ 0 h 95"/>
                <a:gd name="T6" fmla="*/ 93 w 99"/>
                <a:gd name="T7" fmla="*/ 23 h 95"/>
                <a:gd name="T8" fmla="*/ 48 w 99"/>
                <a:gd name="T9" fmla="*/ 23 h 95"/>
                <a:gd name="T10" fmla="*/ 45 w 99"/>
                <a:gd name="T11" fmla="*/ 36 h 95"/>
                <a:gd name="T12" fmla="*/ 82 w 99"/>
                <a:gd name="T13" fmla="*/ 36 h 95"/>
                <a:gd name="T14" fmla="*/ 76 w 99"/>
                <a:gd name="T15" fmla="*/ 57 h 95"/>
                <a:gd name="T16" fmla="*/ 39 w 99"/>
                <a:gd name="T17" fmla="*/ 57 h 95"/>
                <a:gd name="T18" fmla="*/ 36 w 99"/>
                <a:gd name="T19" fmla="*/ 72 h 95"/>
                <a:gd name="T20" fmla="*/ 82 w 99"/>
                <a:gd name="T21" fmla="*/ 72 h 95"/>
                <a:gd name="T22" fmla="*/ 76 w 99"/>
                <a:gd name="T23" fmla="*/ 95 h 95"/>
                <a:gd name="T24" fmla="*/ 0 w 99"/>
                <a:gd name="T2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95">
                  <a:moveTo>
                    <a:pt x="0" y="95"/>
                  </a:moveTo>
                  <a:lnTo>
                    <a:pt x="24" y="0"/>
                  </a:lnTo>
                  <a:lnTo>
                    <a:pt x="99" y="0"/>
                  </a:lnTo>
                  <a:lnTo>
                    <a:pt x="93" y="23"/>
                  </a:lnTo>
                  <a:lnTo>
                    <a:pt x="48" y="23"/>
                  </a:lnTo>
                  <a:lnTo>
                    <a:pt x="45" y="36"/>
                  </a:lnTo>
                  <a:lnTo>
                    <a:pt x="82" y="36"/>
                  </a:lnTo>
                  <a:lnTo>
                    <a:pt x="76" y="57"/>
                  </a:lnTo>
                  <a:lnTo>
                    <a:pt x="39" y="57"/>
                  </a:lnTo>
                  <a:lnTo>
                    <a:pt x="36" y="72"/>
                  </a:lnTo>
                  <a:lnTo>
                    <a:pt x="82" y="72"/>
                  </a:lnTo>
                  <a:lnTo>
                    <a:pt x="76"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67">
              <a:extLst>
                <a:ext uri="{FF2B5EF4-FFF2-40B4-BE49-F238E27FC236}">
                  <a16:creationId xmlns:a16="http://schemas.microsoft.com/office/drawing/2014/main" id="{93907AED-F43B-4D7B-9361-12CA48814BA9}"/>
                </a:ext>
              </a:extLst>
            </p:cNvPr>
            <p:cNvSpPr>
              <a:spLocks/>
            </p:cNvSpPr>
            <p:nvPr userDrawn="1"/>
          </p:nvSpPr>
          <p:spPr bwMode="auto">
            <a:xfrm>
              <a:off x="10460738" y="429338"/>
              <a:ext cx="143524" cy="151499"/>
            </a:xfrm>
            <a:custGeom>
              <a:avLst/>
              <a:gdLst>
                <a:gd name="T0" fmla="*/ 6 w 90"/>
                <a:gd name="T1" fmla="*/ 0 h 95"/>
                <a:gd name="T2" fmla="*/ 90 w 90"/>
                <a:gd name="T3" fmla="*/ 0 h 95"/>
                <a:gd name="T4" fmla="*/ 84 w 90"/>
                <a:gd name="T5" fmla="*/ 26 h 95"/>
                <a:gd name="T6" fmla="*/ 57 w 90"/>
                <a:gd name="T7" fmla="*/ 26 h 95"/>
                <a:gd name="T8" fmla="*/ 39 w 90"/>
                <a:gd name="T9" fmla="*/ 95 h 95"/>
                <a:gd name="T10" fmla="*/ 9 w 90"/>
                <a:gd name="T11" fmla="*/ 95 h 95"/>
                <a:gd name="T12" fmla="*/ 27 w 90"/>
                <a:gd name="T13" fmla="*/ 26 h 95"/>
                <a:gd name="T14" fmla="*/ 0 w 90"/>
                <a:gd name="T15" fmla="*/ 26 h 95"/>
                <a:gd name="T16" fmla="*/ 6 w 90"/>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5">
                  <a:moveTo>
                    <a:pt x="6" y="0"/>
                  </a:moveTo>
                  <a:lnTo>
                    <a:pt x="90" y="0"/>
                  </a:lnTo>
                  <a:lnTo>
                    <a:pt x="84" y="26"/>
                  </a:lnTo>
                  <a:lnTo>
                    <a:pt x="57" y="26"/>
                  </a:lnTo>
                  <a:lnTo>
                    <a:pt x="39" y="95"/>
                  </a:lnTo>
                  <a:lnTo>
                    <a:pt x="9" y="95"/>
                  </a:lnTo>
                  <a:lnTo>
                    <a:pt x="27" y="26"/>
                  </a:lnTo>
                  <a:lnTo>
                    <a:pt x="0" y="26"/>
                  </a:lnTo>
                  <a:lnTo>
                    <a:pt x="6"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568">
              <a:extLst>
                <a:ext uri="{FF2B5EF4-FFF2-40B4-BE49-F238E27FC236}">
                  <a16:creationId xmlns:a16="http://schemas.microsoft.com/office/drawing/2014/main" id="{1C955C52-2EFE-47FC-A984-DC626F9F8422}"/>
                </a:ext>
              </a:extLst>
            </p:cNvPr>
            <p:cNvSpPr>
              <a:spLocks/>
            </p:cNvSpPr>
            <p:nvPr userDrawn="1"/>
          </p:nvSpPr>
          <p:spPr bwMode="auto">
            <a:xfrm>
              <a:off x="10575558" y="427744"/>
              <a:ext cx="151499" cy="154688"/>
            </a:xfrm>
            <a:custGeom>
              <a:avLst/>
              <a:gdLst>
                <a:gd name="T0" fmla="*/ 43 w 64"/>
                <a:gd name="T1" fmla="*/ 19 h 65"/>
                <a:gd name="T2" fmla="*/ 42 w 64"/>
                <a:gd name="T3" fmla="*/ 15 h 65"/>
                <a:gd name="T4" fmla="*/ 37 w 64"/>
                <a:gd name="T5" fmla="*/ 14 h 65"/>
                <a:gd name="T6" fmla="*/ 30 w 64"/>
                <a:gd name="T7" fmla="*/ 18 h 65"/>
                <a:gd name="T8" fmla="*/ 58 w 64"/>
                <a:gd name="T9" fmla="*/ 44 h 65"/>
                <a:gd name="T10" fmla="*/ 24 w 64"/>
                <a:gd name="T11" fmla="*/ 65 h 65"/>
                <a:gd name="T12" fmla="*/ 2 w 64"/>
                <a:gd name="T13" fmla="*/ 44 h 65"/>
                <a:gd name="T14" fmla="*/ 21 w 64"/>
                <a:gd name="T15" fmla="*/ 44 h 65"/>
                <a:gd name="T16" fmla="*/ 23 w 64"/>
                <a:gd name="T17" fmla="*/ 49 h 65"/>
                <a:gd name="T18" fmla="*/ 29 w 64"/>
                <a:gd name="T19" fmla="*/ 51 h 65"/>
                <a:gd name="T20" fmla="*/ 38 w 64"/>
                <a:gd name="T21" fmla="*/ 46 h 65"/>
                <a:gd name="T22" fmla="*/ 10 w 64"/>
                <a:gd name="T23" fmla="*/ 20 h 65"/>
                <a:gd name="T24" fmla="*/ 41 w 64"/>
                <a:gd name="T25" fmla="*/ 0 h 65"/>
                <a:gd name="T26" fmla="*/ 62 w 64"/>
                <a:gd name="T27" fmla="*/ 19 h 65"/>
                <a:gd name="T28" fmla="*/ 43 w 64"/>
                <a:gd name="T29"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65">
                  <a:moveTo>
                    <a:pt x="43" y="19"/>
                  </a:moveTo>
                  <a:cubicBezTo>
                    <a:pt x="44" y="17"/>
                    <a:pt x="43" y="16"/>
                    <a:pt x="42" y="15"/>
                  </a:cubicBezTo>
                  <a:cubicBezTo>
                    <a:pt x="40" y="14"/>
                    <a:pt x="39" y="14"/>
                    <a:pt x="37" y="14"/>
                  </a:cubicBezTo>
                  <a:cubicBezTo>
                    <a:pt x="32" y="14"/>
                    <a:pt x="30" y="15"/>
                    <a:pt x="30" y="18"/>
                  </a:cubicBezTo>
                  <a:cubicBezTo>
                    <a:pt x="27" y="27"/>
                    <a:pt x="64" y="21"/>
                    <a:pt x="58" y="44"/>
                  </a:cubicBezTo>
                  <a:cubicBezTo>
                    <a:pt x="54" y="58"/>
                    <a:pt x="41" y="65"/>
                    <a:pt x="24" y="65"/>
                  </a:cubicBezTo>
                  <a:cubicBezTo>
                    <a:pt x="8" y="65"/>
                    <a:pt x="0" y="56"/>
                    <a:pt x="2" y="44"/>
                  </a:cubicBezTo>
                  <a:cubicBezTo>
                    <a:pt x="21" y="44"/>
                    <a:pt x="21" y="44"/>
                    <a:pt x="21" y="44"/>
                  </a:cubicBezTo>
                  <a:cubicBezTo>
                    <a:pt x="21" y="47"/>
                    <a:pt x="22" y="48"/>
                    <a:pt x="23" y="49"/>
                  </a:cubicBezTo>
                  <a:cubicBezTo>
                    <a:pt x="25" y="50"/>
                    <a:pt x="27" y="51"/>
                    <a:pt x="29" y="51"/>
                  </a:cubicBezTo>
                  <a:cubicBezTo>
                    <a:pt x="34" y="51"/>
                    <a:pt x="37" y="49"/>
                    <a:pt x="38" y="46"/>
                  </a:cubicBezTo>
                  <a:cubicBezTo>
                    <a:pt x="40" y="37"/>
                    <a:pt x="4" y="43"/>
                    <a:pt x="10" y="20"/>
                  </a:cubicBezTo>
                  <a:cubicBezTo>
                    <a:pt x="13" y="6"/>
                    <a:pt x="26" y="0"/>
                    <a:pt x="41" y="0"/>
                  </a:cubicBezTo>
                  <a:cubicBezTo>
                    <a:pt x="58" y="0"/>
                    <a:pt x="64" y="8"/>
                    <a:pt x="62" y="19"/>
                  </a:cubicBezTo>
                  <a:lnTo>
                    <a:pt x="43" y="19"/>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569">
              <a:extLst>
                <a:ext uri="{FF2B5EF4-FFF2-40B4-BE49-F238E27FC236}">
                  <a16:creationId xmlns:a16="http://schemas.microsoft.com/office/drawing/2014/main" id="{B5268699-F415-4999-803B-D418F83DF18A}"/>
                </a:ext>
              </a:extLst>
            </p:cNvPr>
            <p:cNvSpPr>
              <a:spLocks/>
            </p:cNvSpPr>
            <p:nvPr userDrawn="1"/>
          </p:nvSpPr>
          <p:spPr bwMode="auto">
            <a:xfrm>
              <a:off x="10712703" y="429338"/>
              <a:ext cx="86115" cy="151499"/>
            </a:xfrm>
            <a:custGeom>
              <a:avLst/>
              <a:gdLst>
                <a:gd name="T0" fmla="*/ 0 w 54"/>
                <a:gd name="T1" fmla="*/ 95 h 95"/>
                <a:gd name="T2" fmla="*/ 24 w 54"/>
                <a:gd name="T3" fmla="*/ 0 h 95"/>
                <a:gd name="T4" fmla="*/ 54 w 54"/>
                <a:gd name="T5" fmla="*/ 0 h 95"/>
                <a:gd name="T6" fmla="*/ 30 w 54"/>
                <a:gd name="T7" fmla="*/ 95 h 95"/>
                <a:gd name="T8" fmla="*/ 0 w 54"/>
                <a:gd name="T9" fmla="*/ 95 h 95"/>
              </a:gdLst>
              <a:ahLst/>
              <a:cxnLst>
                <a:cxn ang="0">
                  <a:pos x="T0" y="T1"/>
                </a:cxn>
                <a:cxn ang="0">
                  <a:pos x="T2" y="T3"/>
                </a:cxn>
                <a:cxn ang="0">
                  <a:pos x="T4" y="T5"/>
                </a:cxn>
                <a:cxn ang="0">
                  <a:pos x="T6" y="T7"/>
                </a:cxn>
                <a:cxn ang="0">
                  <a:pos x="T8" y="T9"/>
                </a:cxn>
              </a:cxnLst>
              <a:rect l="0" t="0" r="r" b="b"/>
              <a:pathLst>
                <a:path w="54" h="95">
                  <a:moveTo>
                    <a:pt x="0" y="95"/>
                  </a:moveTo>
                  <a:lnTo>
                    <a:pt x="24" y="0"/>
                  </a:lnTo>
                  <a:lnTo>
                    <a:pt x="54" y="0"/>
                  </a:lnTo>
                  <a:lnTo>
                    <a:pt x="30"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570">
              <a:extLst>
                <a:ext uri="{FF2B5EF4-FFF2-40B4-BE49-F238E27FC236}">
                  <a16:creationId xmlns:a16="http://schemas.microsoft.com/office/drawing/2014/main" id="{E70622DE-2437-4CCF-BCA8-731EF210C0C4}"/>
                </a:ext>
              </a:extLst>
            </p:cNvPr>
            <p:cNvSpPr>
              <a:spLocks/>
            </p:cNvSpPr>
            <p:nvPr userDrawn="1"/>
          </p:nvSpPr>
          <p:spPr bwMode="auto">
            <a:xfrm>
              <a:off x="10309240" y="867886"/>
              <a:ext cx="49437" cy="94089"/>
            </a:xfrm>
            <a:custGeom>
              <a:avLst/>
              <a:gdLst>
                <a:gd name="T0" fmla="*/ 0 w 31"/>
                <a:gd name="T1" fmla="*/ 6 h 59"/>
                <a:gd name="T2" fmla="*/ 0 w 31"/>
                <a:gd name="T3" fmla="*/ 0 h 59"/>
                <a:gd name="T4" fmla="*/ 31 w 31"/>
                <a:gd name="T5" fmla="*/ 0 h 59"/>
                <a:gd name="T6" fmla="*/ 31 w 31"/>
                <a:gd name="T7" fmla="*/ 6 h 59"/>
                <a:gd name="T8" fmla="*/ 17 w 31"/>
                <a:gd name="T9" fmla="*/ 6 h 59"/>
                <a:gd name="T10" fmla="*/ 17 w 31"/>
                <a:gd name="T11" fmla="*/ 59 h 59"/>
                <a:gd name="T12" fmla="*/ 11 w 31"/>
                <a:gd name="T13" fmla="*/ 59 h 59"/>
                <a:gd name="T14" fmla="*/ 11 w 31"/>
                <a:gd name="T15" fmla="*/ 6 h 59"/>
                <a:gd name="T16" fmla="*/ 0 w 31"/>
                <a:gd name="T17"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59">
                  <a:moveTo>
                    <a:pt x="0" y="6"/>
                  </a:moveTo>
                  <a:lnTo>
                    <a:pt x="0" y="0"/>
                  </a:lnTo>
                  <a:lnTo>
                    <a:pt x="31" y="0"/>
                  </a:lnTo>
                  <a:lnTo>
                    <a:pt x="31" y="6"/>
                  </a:lnTo>
                  <a:lnTo>
                    <a:pt x="17" y="6"/>
                  </a:lnTo>
                  <a:lnTo>
                    <a:pt x="17" y="59"/>
                  </a:lnTo>
                  <a:lnTo>
                    <a:pt x="11" y="59"/>
                  </a:lnTo>
                  <a:lnTo>
                    <a:pt x="11" y="6"/>
                  </a:lnTo>
                  <a:lnTo>
                    <a:pt x="0" y="6"/>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571">
              <a:extLst>
                <a:ext uri="{FF2B5EF4-FFF2-40B4-BE49-F238E27FC236}">
                  <a16:creationId xmlns:a16="http://schemas.microsoft.com/office/drawing/2014/main" id="{748D3C03-3124-46A0-99E5-CB20E03CDC70}"/>
                </a:ext>
              </a:extLst>
            </p:cNvPr>
            <p:cNvSpPr>
              <a:spLocks/>
            </p:cNvSpPr>
            <p:nvPr userDrawn="1"/>
          </p:nvSpPr>
          <p:spPr bwMode="auto">
            <a:xfrm>
              <a:off x="10379407" y="866291"/>
              <a:ext cx="60599" cy="95683"/>
            </a:xfrm>
            <a:custGeom>
              <a:avLst/>
              <a:gdLst>
                <a:gd name="T0" fmla="*/ 0 w 25"/>
                <a:gd name="T1" fmla="*/ 0 h 40"/>
                <a:gd name="T2" fmla="*/ 4 w 25"/>
                <a:gd name="T3" fmla="*/ 0 h 40"/>
                <a:gd name="T4" fmla="*/ 4 w 25"/>
                <a:gd name="T5" fmla="*/ 16 h 40"/>
                <a:gd name="T6" fmla="*/ 8 w 25"/>
                <a:gd name="T7" fmla="*/ 12 h 40"/>
                <a:gd name="T8" fmla="*/ 14 w 25"/>
                <a:gd name="T9" fmla="*/ 10 h 40"/>
                <a:gd name="T10" fmla="*/ 20 w 25"/>
                <a:gd name="T11" fmla="*/ 12 h 40"/>
                <a:gd name="T12" fmla="*/ 24 w 25"/>
                <a:gd name="T13" fmla="*/ 16 h 40"/>
                <a:gd name="T14" fmla="*/ 25 w 25"/>
                <a:gd name="T15" fmla="*/ 25 h 40"/>
                <a:gd name="T16" fmla="*/ 25 w 25"/>
                <a:gd name="T17" fmla="*/ 40 h 40"/>
                <a:gd name="T18" fmla="*/ 21 w 25"/>
                <a:gd name="T19" fmla="*/ 40 h 40"/>
                <a:gd name="T20" fmla="*/ 21 w 25"/>
                <a:gd name="T21" fmla="*/ 26 h 40"/>
                <a:gd name="T22" fmla="*/ 21 w 25"/>
                <a:gd name="T23" fmla="*/ 19 h 40"/>
                <a:gd name="T24" fmla="*/ 18 w 25"/>
                <a:gd name="T25" fmla="*/ 15 h 40"/>
                <a:gd name="T26" fmla="*/ 14 w 25"/>
                <a:gd name="T27" fmla="*/ 14 h 40"/>
                <a:gd name="T28" fmla="*/ 8 w 25"/>
                <a:gd name="T29" fmla="*/ 16 h 40"/>
                <a:gd name="T30" fmla="*/ 4 w 25"/>
                <a:gd name="T31" fmla="*/ 21 h 40"/>
                <a:gd name="T32" fmla="*/ 4 w 25"/>
                <a:gd name="T33" fmla="*/ 29 h 40"/>
                <a:gd name="T34" fmla="*/ 4 w 25"/>
                <a:gd name="T35" fmla="*/ 40 h 40"/>
                <a:gd name="T36" fmla="*/ 0 w 25"/>
                <a:gd name="T37" fmla="*/ 40 h 40"/>
                <a:gd name="T38" fmla="*/ 0 w 25"/>
                <a:gd name="T3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0">
                  <a:moveTo>
                    <a:pt x="0" y="0"/>
                  </a:moveTo>
                  <a:cubicBezTo>
                    <a:pt x="4" y="0"/>
                    <a:pt x="4" y="0"/>
                    <a:pt x="4" y="0"/>
                  </a:cubicBezTo>
                  <a:cubicBezTo>
                    <a:pt x="4" y="16"/>
                    <a:pt x="4" y="16"/>
                    <a:pt x="4" y="16"/>
                  </a:cubicBezTo>
                  <a:cubicBezTo>
                    <a:pt x="5" y="14"/>
                    <a:pt x="7" y="13"/>
                    <a:pt x="8" y="12"/>
                  </a:cubicBezTo>
                  <a:cubicBezTo>
                    <a:pt x="10" y="11"/>
                    <a:pt x="12" y="10"/>
                    <a:pt x="14" y="10"/>
                  </a:cubicBezTo>
                  <a:cubicBezTo>
                    <a:pt x="16" y="10"/>
                    <a:pt x="18" y="11"/>
                    <a:pt x="20" y="12"/>
                  </a:cubicBezTo>
                  <a:cubicBezTo>
                    <a:pt x="22" y="13"/>
                    <a:pt x="23" y="15"/>
                    <a:pt x="24" y="16"/>
                  </a:cubicBezTo>
                  <a:cubicBezTo>
                    <a:pt x="24" y="18"/>
                    <a:pt x="25" y="21"/>
                    <a:pt x="25" y="25"/>
                  </a:cubicBezTo>
                  <a:cubicBezTo>
                    <a:pt x="25" y="40"/>
                    <a:pt x="25" y="40"/>
                    <a:pt x="25" y="40"/>
                  </a:cubicBezTo>
                  <a:cubicBezTo>
                    <a:pt x="21" y="40"/>
                    <a:pt x="21" y="40"/>
                    <a:pt x="21" y="40"/>
                  </a:cubicBezTo>
                  <a:cubicBezTo>
                    <a:pt x="21" y="26"/>
                    <a:pt x="21" y="26"/>
                    <a:pt x="21" y="26"/>
                  </a:cubicBezTo>
                  <a:cubicBezTo>
                    <a:pt x="21" y="23"/>
                    <a:pt x="21" y="21"/>
                    <a:pt x="21" y="19"/>
                  </a:cubicBezTo>
                  <a:cubicBezTo>
                    <a:pt x="20" y="18"/>
                    <a:pt x="19" y="16"/>
                    <a:pt x="18" y="15"/>
                  </a:cubicBezTo>
                  <a:cubicBezTo>
                    <a:pt x="17" y="14"/>
                    <a:pt x="15" y="14"/>
                    <a:pt x="14" y="14"/>
                  </a:cubicBezTo>
                  <a:cubicBezTo>
                    <a:pt x="11" y="14"/>
                    <a:pt x="9" y="14"/>
                    <a:pt x="8" y="16"/>
                  </a:cubicBezTo>
                  <a:cubicBezTo>
                    <a:pt x="6" y="17"/>
                    <a:pt x="5" y="19"/>
                    <a:pt x="4" y="21"/>
                  </a:cubicBezTo>
                  <a:cubicBezTo>
                    <a:pt x="4" y="23"/>
                    <a:pt x="4" y="25"/>
                    <a:pt x="4" y="29"/>
                  </a:cubicBezTo>
                  <a:cubicBezTo>
                    <a:pt x="4" y="40"/>
                    <a:pt x="4" y="40"/>
                    <a:pt x="4" y="40"/>
                  </a:cubicBezTo>
                  <a:cubicBezTo>
                    <a:pt x="0" y="40"/>
                    <a:pt x="0" y="40"/>
                    <a:pt x="0" y="40"/>
                  </a:cubicBezTo>
                  <a:lnTo>
                    <a:pt x="0"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72">
              <a:extLst>
                <a:ext uri="{FF2B5EF4-FFF2-40B4-BE49-F238E27FC236}">
                  <a16:creationId xmlns:a16="http://schemas.microsoft.com/office/drawing/2014/main" id="{D0AAAF57-B701-4B57-96FA-3CEAE28D9C66}"/>
                </a:ext>
              </a:extLst>
            </p:cNvPr>
            <p:cNvSpPr>
              <a:spLocks noEditPoints="1"/>
            </p:cNvSpPr>
            <p:nvPr userDrawn="1"/>
          </p:nvSpPr>
          <p:spPr bwMode="auto">
            <a:xfrm>
              <a:off x="10463928" y="890212"/>
              <a:ext cx="70168" cy="71763"/>
            </a:xfrm>
            <a:custGeom>
              <a:avLst/>
              <a:gdLst>
                <a:gd name="T0" fmla="*/ 26 w 30"/>
                <a:gd name="T1" fmla="*/ 20 h 30"/>
                <a:gd name="T2" fmla="*/ 29 w 30"/>
                <a:gd name="T3" fmla="*/ 22 h 30"/>
                <a:gd name="T4" fmla="*/ 25 w 30"/>
                <a:gd name="T5" fmla="*/ 27 h 30"/>
                <a:gd name="T6" fmla="*/ 21 w 30"/>
                <a:gd name="T7" fmla="*/ 29 h 30"/>
                <a:gd name="T8" fmla="*/ 15 w 30"/>
                <a:gd name="T9" fmla="*/ 30 h 30"/>
                <a:gd name="T10" fmla="*/ 4 w 30"/>
                <a:gd name="T11" fmla="*/ 26 h 30"/>
                <a:gd name="T12" fmla="*/ 0 w 30"/>
                <a:gd name="T13" fmla="*/ 15 h 30"/>
                <a:gd name="T14" fmla="*/ 4 w 30"/>
                <a:gd name="T15" fmla="*/ 6 h 30"/>
                <a:gd name="T16" fmla="*/ 15 w 30"/>
                <a:gd name="T17" fmla="*/ 0 h 30"/>
                <a:gd name="T18" fmla="*/ 27 w 30"/>
                <a:gd name="T19" fmla="*/ 6 h 30"/>
                <a:gd name="T20" fmla="*/ 30 w 30"/>
                <a:gd name="T21" fmla="*/ 16 h 30"/>
                <a:gd name="T22" fmla="*/ 4 w 30"/>
                <a:gd name="T23" fmla="*/ 16 h 30"/>
                <a:gd name="T24" fmla="*/ 7 w 30"/>
                <a:gd name="T25" fmla="*/ 24 h 30"/>
                <a:gd name="T26" fmla="*/ 15 w 30"/>
                <a:gd name="T27" fmla="*/ 27 h 30"/>
                <a:gd name="T28" fmla="*/ 19 w 30"/>
                <a:gd name="T29" fmla="*/ 26 h 30"/>
                <a:gd name="T30" fmla="*/ 23 w 30"/>
                <a:gd name="T31" fmla="*/ 24 h 30"/>
                <a:gd name="T32" fmla="*/ 26 w 30"/>
                <a:gd name="T33" fmla="*/ 20 h 30"/>
                <a:gd name="T34" fmla="*/ 26 w 30"/>
                <a:gd name="T35" fmla="*/ 12 h 30"/>
                <a:gd name="T36" fmla="*/ 24 w 30"/>
                <a:gd name="T37" fmla="*/ 8 h 30"/>
                <a:gd name="T38" fmla="*/ 20 w 30"/>
                <a:gd name="T39" fmla="*/ 5 h 30"/>
                <a:gd name="T40" fmla="*/ 15 w 30"/>
                <a:gd name="T41" fmla="*/ 4 h 30"/>
                <a:gd name="T42" fmla="*/ 8 w 30"/>
                <a:gd name="T43" fmla="*/ 7 h 30"/>
                <a:gd name="T44" fmla="*/ 5 w 30"/>
                <a:gd name="T45" fmla="*/ 12 h 30"/>
                <a:gd name="T46" fmla="*/ 26 w 30"/>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26" y="20"/>
                  </a:moveTo>
                  <a:cubicBezTo>
                    <a:pt x="29" y="22"/>
                    <a:pt x="29" y="22"/>
                    <a:pt x="29" y="22"/>
                  </a:cubicBezTo>
                  <a:cubicBezTo>
                    <a:pt x="28" y="24"/>
                    <a:pt x="27" y="25"/>
                    <a:pt x="25" y="27"/>
                  </a:cubicBezTo>
                  <a:cubicBezTo>
                    <a:pt x="24" y="28"/>
                    <a:pt x="23" y="29"/>
                    <a:pt x="21" y="29"/>
                  </a:cubicBezTo>
                  <a:cubicBezTo>
                    <a:pt x="19" y="30"/>
                    <a:pt x="17" y="30"/>
                    <a:pt x="15" y="30"/>
                  </a:cubicBezTo>
                  <a:cubicBezTo>
                    <a:pt x="11" y="30"/>
                    <a:pt x="7" y="29"/>
                    <a:pt x="4" y="26"/>
                  </a:cubicBezTo>
                  <a:cubicBezTo>
                    <a:pt x="2" y="23"/>
                    <a:pt x="0" y="19"/>
                    <a:pt x="0" y="15"/>
                  </a:cubicBezTo>
                  <a:cubicBezTo>
                    <a:pt x="0" y="12"/>
                    <a:pt x="2" y="9"/>
                    <a:pt x="4" y="6"/>
                  </a:cubicBezTo>
                  <a:cubicBezTo>
                    <a:pt x="7" y="2"/>
                    <a:pt x="10" y="0"/>
                    <a:pt x="15" y="0"/>
                  </a:cubicBezTo>
                  <a:cubicBezTo>
                    <a:pt x="20" y="0"/>
                    <a:pt x="24" y="2"/>
                    <a:pt x="27" y="6"/>
                  </a:cubicBezTo>
                  <a:cubicBezTo>
                    <a:pt x="29" y="8"/>
                    <a:pt x="30" y="12"/>
                    <a:pt x="30" y="16"/>
                  </a:cubicBezTo>
                  <a:cubicBezTo>
                    <a:pt x="4" y="16"/>
                    <a:pt x="4" y="16"/>
                    <a:pt x="4" y="16"/>
                  </a:cubicBezTo>
                  <a:cubicBezTo>
                    <a:pt x="4" y="19"/>
                    <a:pt x="5" y="22"/>
                    <a:pt x="7" y="24"/>
                  </a:cubicBezTo>
                  <a:cubicBezTo>
                    <a:pt x="9" y="26"/>
                    <a:pt x="12" y="27"/>
                    <a:pt x="15" y="27"/>
                  </a:cubicBezTo>
                  <a:cubicBezTo>
                    <a:pt x="16" y="27"/>
                    <a:pt x="18" y="27"/>
                    <a:pt x="19" y="26"/>
                  </a:cubicBezTo>
                  <a:cubicBezTo>
                    <a:pt x="21" y="26"/>
                    <a:pt x="22" y="25"/>
                    <a:pt x="23" y="24"/>
                  </a:cubicBezTo>
                  <a:cubicBezTo>
                    <a:pt x="24" y="23"/>
                    <a:pt x="25" y="22"/>
                    <a:pt x="26" y="20"/>
                  </a:cubicBezTo>
                  <a:close/>
                  <a:moveTo>
                    <a:pt x="26" y="12"/>
                  </a:moveTo>
                  <a:cubicBezTo>
                    <a:pt x="25" y="10"/>
                    <a:pt x="25" y="9"/>
                    <a:pt x="24" y="8"/>
                  </a:cubicBezTo>
                  <a:cubicBezTo>
                    <a:pt x="23" y="7"/>
                    <a:pt x="21" y="6"/>
                    <a:pt x="20" y="5"/>
                  </a:cubicBezTo>
                  <a:cubicBezTo>
                    <a:pt x="18" y="4"/>
                    <a:pt x="17" y="4"/>
                    <a:pt x="15" y="4"/>
                  </a:cubicBezTo>
                  <a:cubicBezTo>
                    <a:pt x="12" y="4"/>
                    <a:pt x="10" y="5"/>
                    <a:pt x="8" y="7"/>
                  </a:cubicBezTo>
                  <a:cubicBezTo>
                    <a:pt x="6" y="8"/>
                    <a:pt x="5" y="10"/>
                    <a:pt x="5" y="12"/>
                  </a:cubicBezTo>
                  <a:lnTo>
                    <a:pt x="26"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73">
              <a:extLst>
                <a:ext uri="{FF2B5EF4-FFF2-40B4-BE49-F238E27FC236}">
                  <a16:creationId xmlns:a16="http://schemas.microsoft.com/office/drawing/2014/main" id="{CA2BF93B-FBE1-4DC4-B567-57737B532478}"/>
                </a:ext>
              </a:extLst>
            </p:cNvPr>
            <p:cNvSpPr>
              <a:spLocks/>
            </p:cNvSpPr>
            <p:nvPr userDrawn="1"/>
          </p:nvSpPr>
          <p:spPr bwMode="auto">
            <a:xfrm>
              <a:off x="10599478" y="866291"/>
              <a:ext cx="52626" cy="95683"/>
            </a:xfrm>
            <a:custGeom>
              <a:avLst/>
              <a:gdLst>
                <a:gd name="T0" fmla="*/ 0 w 22"/>
                <a:gd name="T1" fmla="*/ 32 h 40"/>
                <a:gd name="T2" fmla="*/ 3 w 22"/>
                <a:gd name="T3" fmla="*/ 30 h 40"/>
                <a:gd name="T4" fmla="*/ 11 w 22"/>
                <a:gd name="T5" fmla="*/ 37 h 40"/>
                <a:gd name="T6" fmla="*/ 14 w 22"/>
                <a:gd name="T7" fmla="*/ 36 h 40"/>
                <a:gd name="T8" fmla="*/ 17 w 22"/>
                <a:gd name="T9" fmla="*/ 33 h 40"/>
                <a:gd name="T10" fmla="*/ 18 w 22"/>
                <a:gd name="T11" fmla="*/ 30 h 40"/>
                <a:gd name="T12" fmla="*/ 17 w 22"/>
                <a:gd name="T13" fmla="*/ 26 h 40"/>
                <a:gd name="T14" fmla="*/ 10 w 22"/>
                <a:gd name="T15" fmla="*/ 20 h 40"/>
                <a:gd name="T16" fmla="*/ 4 w 22"/>
                <a:gd name="T17" fmla="*/ 15 h 40"/>
                <a:gd name="T18" fmla="*/ 2 w 22"/>
                <a:gd name="T19" fmla="*/ 9 h 40"/>
                <a:gd name="T20" fmla="*/ 3 w 22"/>
                <a:gd name="T21" fmla="*/ 5 h 40"/>
                <a:gd name="T22" fmla="*/ 7 w 22"/>
                <a:gd name="T23" fmla="*/ 1 h 40"/>
                <a:gd name="T24" fmla="*/ 11 w 22"/>
                <a:gd name="T25" fmla="*/ 0 h 40"/>
                <a:gd name="T26" fmla="*/ 16 w 22"/>
                <a:gd name="T27" fmla="*/ 1 h 40"/>
                <a:gd name="T28" fmla="*/ 21 w 22"/>
                <a:gd name="T29" fmla="*/ 6 h 40"/>
                <a:gd name="T30" fmla="*/ 18 w 22"/>
                <a:gd name="T31" fmla="*/ 9 h 40"/>
                <a:gd name="T32" fmla="*/ 15 w 22"/>
                <a:gd name="T33" fmla="*/ 5 h 40"/>
                <a:gd name="T34" fmla="*/ 11 w 22"/>
                <a:gd name="T35" fmla="*/ 4 h 40"/>
                <a:gd name="T36" fmla="*/ 7 w 22"/>
                <a:gd name="T37" fmla="*/ 6 h 40"/>
                <a:gd name="T38" fmla="*/ 6 w 22"/>
                <a:gd name="T39" fmla="*/ 9 h 40"/>
                <a:gd name="T40" fmla="*/ 7 w 22"/>
                <a:gd name="T41" fmla="*/ 11 h 40"/>
                <a:gd name="T42" fmla="*/ 8 w 22"/>
                <a:gd name="T43" fmla="*/ 14 h 40"/>
                <a:gd name="T44" fmla="*/ 13 w 22"/>
                <a:gd name="T45" fmla="*/ 18 h 40"/>
                <a:gd name="T46" fmla="*/ 20 w 22"/>
                <a:gd name="T47" fmla="*/ 24 h 40"/>
                <a:gd name="T48" fmla="*/ 22 w 22"/>
                <a:gd name="T49" fmla="*/ 30 h 40"/>
                <a:gd name="T50" fmla="*/ 19 w 22"/>
                <a:gd name="T51" fmla="*/ 37 h 40"/>
                <a:gd name="T52" fmla="*/ 11 w 22"/>
                <a:gd name="T53" fmla="*/ 40 h 40"/>
                <a:gd name="T54" fmla="*/ 5 w 22"/>
                <a:gd name="T55" fmla="*/ 39 h 40"/>
                <a:gd name="T56" fmla="*/ 0 w 22"/>
                <a:gd name="T5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 h="40">
                  <a:moveTo>
                    <a:pt x="0" y="32"/>
                  </a:moveTo>
                  <a:cubicBezTo>
                    <a:pt x="3" y="30"/>
                    <a:pt x="3" y="30"/>
                    <a:pt x="3" y="30"/>
                  </a:cubicBezTo>
                  <a:cubicBezTo>
                    <a:pt x="5" y="35"/>
                    <a:pt x="8" y="37"/>
                    <a:pt x="11" y="37"/>
                  </a:cubicBezTo>
                  <a:cubicBezTo>
                    <a:pt x="12" y="37"/>
                    <a:pt x="13" y="36"/>
                    <a:pt x="14" y="36"/>
                  </a:cubicBezTo>
                  <a:cubicBezTo>
                    <a:pt x="16" y="35"/>
                    <a:pt x="16" y="34"/>
                    <a:pt x="17" y="33"/>
                  </a:cubicBezTo>
                  <a:cubicBezTo>
                    <a:pt x="18" y="32"/>
                    <a:pt x="18" y="31"/>
                    <a:pt x="18" y="30"/>
                  </a:cubicBezTo>
                  <a:cubicBezTo>
                    <a:pt x="18" y="29"/>
                    <a:pt x="17" y="28"/>
                    <a:pt x="17" y="26"/>
                  </a:cubicBezTo>
                  <a:cubicBezTo>
                    <a:pt x="15" y="25"/>
                    <a:pt x="13" y="23"/>
                    <a:pt x="10" y="20"/>
                  </a:cubicBezTo>
                  <a:cubicBezTo>
                    <a:pt x="7" y="18"/>
                    <a:pt x="5" y="16"/>
                    <a:pt x="4" y="15"/>
                  </a:cubicBezTo>
                  <a:cubicBezTo>
                    <a:pt x="3" y="13"/>
                    <a:pt x="2" y="11"/>
                    <a:pt x="2" y="9"/>
                  </a:cubicBezTo>
                  <a:cubicBezTo>
                    <a:pt x="2" y="7"/>
                    <a:pt x="2" y="6"/>
                    <a:pt x="3" y="5"/>
                  </a:cubicBezTo>
                  <a:cubicBezTo>
                    <a:pt x="4" y="3"/>
                    <a:pt x="5" y="2"/>
                    <a:pt x="7" y="1"/>
                  </a:cubicBezTo>
                  <a:cubicBezTo>
                    <a:pt x="8" y="1"/>
                    <a:pt x="10" y="0"/>
                    <a:pt x="11" y="0"/>
                  </a:cubicBezTo>
                  <a:cubicBezTo>
                    <a:pt x="13" y="0"/>
                    <a:pt x="15" y="1"/>
                    <a:pt x="16" y="1"/>
                  </a:cubicBezTo>
                  <a:cubicBezTo>
                    <a:pt x="18" y="2"/>
                    <a:pt x="20" y="4"/>
                    <a:pt x="21" y="6"/>
                  </a:cubicBezTo>
                  <a:cubicBezTo>
                    <a:pt x="18" y="9"/>
                    <a:pt x="18" y="9"/>
                    <a:pt x="18" y="9"/>
                  </a:cubicBezTo>
                  <a:cubicBezTo>
                    <a:pt x="17" y="7"/>
                    <a:pt x="16" y="6"/>
                    <a:pt x="15" y="5"/>
                  </a:cubicBezTo>
                  <a:cubicBezTo>
                    <a:pt x="14" y="4"/>
                    <a:pt x="12" y="4"/>
                    <a:pt x="11" y="4"/>
                  </a:cubicBezTo>
                  <a:cubicBezTo>
                    <a:pt x="10" y="4"/>
                    <a:pt x="8" y="5"/>
                    <a:pt x="7" y="6"/>
                  </a:cubicBezTo>
                  <a:cubicBezTo>
                    <a:pt x="6" y="6"/>
                    <a:pt x="6" y="8"/>
                    <a:pt x="6" y="9"/>
                  </a:cubicBezTo>
                  <a:cubicBezTo>
                    <a:pt x="6" y="10"/>
                    <a:pt x="6" y="11"/>
                    <a:pt x="7" y="11"/>
                  </a:cubicBezTo>
                  <a:cubicBezTo>
                    <a:pt x="7" y="12"/>
                    <a:pt x="8" y="13"/>
                    <a:pt x="8" y="14"/>
                  </a:cubicBezTo>
                  <a:cubicBezTo>
                    <a:pt x="9" y="14"/>
                    <a:pt x="11" y="16"/>
                    <a:pt x="13" y="18"/>
                  </a:cubicBezTo>
                  <a:cubicBezTo>
                    <a:pt x="17" y="20"/>
                    <a:pt x="19" y="22"/>
                    <a:pt x="20" y="24"/>
                  </a:cubicBezTo>
                  <a:cubicBezTo>
                    <a:pt x="21" y="26"/>
                    <a:pt x="22" y="28"/>
                    <a:pt x="22" y="30"/>
                  </a:cubicBezTo>
                  <a:cubicBezTo>
                    <a:pt x="22" y="33"/>
                    <a:pt x="21" y="35"/>
                    <a:pt x="19" y="37"/>
                  </a:cubicBezTo>
                  <a:cubicBezTo>
                    <a:pt x="17" y="39"/>
                    <a:pt x="14" y="40"/>
                    <a:pt x="11" y="40"/>
                  </a:cubicBezTo>
                  <a:cubicBezTo>
                    <a:pt x="9" y="40"/>
                    <a:pt x="7" y="40"/>
                    <a:pt x="5" y="39"/>
                  </a:cubicBezTo>
                  <a:cubicBezTo>
                    <a:pt x="3" y="37"/>
                    <a:pt x="1" y="35"/>
                    <a:pt x="0" y="32"/>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74">
              <a:extLst>
                <a:ext uri="{FF2B5EF4-FFF2-40B4-BE49-F238E27FC236}">
                  <a16:creationId xmlns:a16="http://schemas.microsoft.com/office/drawing/2014/main" id="{DA8FDA4F-8E9B-4C2D-AEAE-DEC89818E44D}"/>
                </a:ext>
              </a:extLst>
            </p:cNvPr>
            <p:cNvSpPr>
              <a:spLocks/>
            </p:cNvSpPr>
            <p:nvPr userDrawn="1"/>
          </p:nvSpPr>
          <p:spPr bwMode="auto">
            <a:xfrm>
              <a:off x="10674430" y="867886"/>
              <a:ext cx="36679" cy="94089"/>
            </a:xfrm>
            <a:custGeom>
              <a:avLst/>
              <a:gdLst>
                <a:gd name="T0" fmla="*/ 8 w 23"/>
                <a:gd name="T1" fmla="*/ 0 h 59"/>
                <a:gd name="T2" fmla="*/ 14 w 23"/>
                <a:gd name="T3" fmla="*/ 0 h 59"/>
                <a:gd name="T4" fmla="*/ 14 w 23"/>
                <a:gd name="T5" fmla="*/ 15 h 59"/>
                <a:gd name="T6" fmla="*/ 23 w 23"/>
                <a:gd name="T7" fmla="*/ 15 h 59"/>
                <a:gd name="T8" fmla="*/ 23 w 23"/>
                <a:gd name="T9" fmla="*/ 20 h 59"/>
                <a:gd name="T10" fmla="*/ 14 w 23"/>
                <a:gd name="T11" fmla="*/ 20 h 59"/>
                <a:gd name="T12" fmla="*/ 14 w 23"/>
                <a:gd name="T13" fmla="*/ 59 h 59"/>
                <a:gd name="T14" fmla="*/ 8 w 23"/>
                <a:gd name="T15" fmla="*/ 59 h 59"/>
                <a:gd name="T16" fmla="*/ 8 w 23"/>
                <a:gd name="T17" fmla="*/ 20 h 59"/>
                <a:gd name="T18" fmla="*/ 0 w 23"/>
                <a:gd name="T19" fmla="*/ 20 h 59"/>
                <a:gd name="T20" fmla="*/ 0 w 23"/>
                <a:gd name="T21" fmla="*/ 15 h 59"/>
                <a:gd name="T22" fmla="*/ 8 w 23"/>
                <a:gd name="T23" fmla="*/ 15 h 59"/>
                <a:gd name="T24" fmla="*/ 8 w 23"/>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59">
                  <a:moveTo>
                    <a:pt x="8" y="0"/>
                  </a:moveTo>
                  <a:lnTo>
                    <a:pt x="14" y="0"/>
                  </a:lnTo>
                  <a:lnTo>
                    <a:pt x="14" y="15"/>
                  </a:lnTo>
                  <a:lnTo>
                    <a:pt x="23" y="15"/>
                  </a:lnTo>
                  <a:lnTo>
                    <a:pt x="23" y="20"/>
                  </a:lnTo>
                  <a:lnTo>
                    <a:pt x="14" y="20"/>
                  </a:lnTo>
                  <a:lnTo>
                    <a:pt x="14" y="59"/>
                  </a:lnTo>
                  <a:lnTo>
                    <a:pt x="8" y="59"/>
                  </a:lnTo>
                  <a:lnTo>
                    <a:pt x="8" y="20"/>
                  </a:lnTo>
                  <a:lnTo>
                    <a:pt x="0" y="20"/>
                  </a:lnTo>
                  <a:lnTo>
                    <a:pt x="0" y="15"/>
                  </a:lnTo>
                  <a:lnTo>
                    <a:pt x="8" y="15"/>
                  </a:lnTo>
                  <a:lnTo>
                    <a:pt x="8"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75">
              <a:extLst>
                <a:ext uri="{FF2B5EF4-FFF2-40B4-BE49-F238E27FC236}">
                  <a16:creationId xmlns:a16="http://schemas.microsoft.com/office/drawing/2014/main" id="{DC6B021C-CA4C-4B10-9C41-6C231690A76A}"/>
                </a:ext>
              </a:extLst>
            </p:cNvPr>
            <p:cNvSpPr>
              <a:spLocks noEditPoints="1"/>
            </p:cNvSpPr>
            <p:nvPr userDrawn="1"/>
          </p:nvSpPr>
          <p:spPr bwMode="auto">
            <a:xfrm>
              <a:off x="10730245" y="890212"/>
              <a:ext cx="71763" cy="71763"/>
            </a:xfrm>
            <a:custGeom>
              <a:avLst/>
              <a:gdLst>
                <a:gd name="T0" fmla="*/ 30 w 30"/>
                <a:gd name="T1" fmla="*/ 1 h 30"/>
                <a:gd name="T2" fmla="*/ 30 w 30"/>
                <a:gd name="T3" fmla="*/ 30 h 30"/>
                <a:gd name="T4" fmla="*/ 26 w 30"/>
                <a:gd name="T5" fmla="*/ 30 h 30"/>
                <a:gd name="T6" fmla="*/ 26 w 30"/>
                <a:gd name="T7" fmla="*/ 25 h 30"/>
                <a:gd name="T8" fmla="*/ 21 w 30"/>
                <a:gd name="T9" fmla="*/ 29 h 30"/>
                <a:gd name="T10" fmla="*/ 15 w 30"/>
                <a:gd name="T11" fmla="*/ 30 h 30"/>
                <a:gd name="T12" fmla="*/ 4 w 30"/>
                <a:gd name="T13" fmla="*/ 26 h 30"/>
                <a:gd name="T14" fmla="*/ 0 w 30"/>
                <a:gd name="T15" fmla="*/ 15 h 30"/>
                <a:gd name="T16" fmla="*/ 4 w 30"/>
                <a:gd name="T17" fmla="*/ 5 h 30"/>
                <a:gd name="T18" fmla="*/ 15 w 30"/>
                <a:gd name="T19" fmla="*/ 0 h 30"/>
                <a:gd name="T20" fmla="*/ 21 w 30"/>
                <a:gd name="T21" fmla="*/ 2 h 30"/>
                <a:gd name="T22" fmla="*/ 26 w 30"/>
                <a:gd name="T23" fmla="*/ 6 h 30"/>
                <a:gd name="T24" fmla="*/ 26 w 30"/>
                <a:gd name="T25" fmla="*/ 1 h 30"/>
                <a:gd name="T26" fmla="*/ 30 w 30"/>
                <a:gd name="T27" fmla="*/ 1 h 30"/>
                <a:gd name="T28" fmla="*/ 15 w 30"/>
                <a:gd name="T29" fmla="*/ 4 h 30"/>
                <a:gd name="T30" fmla="*/ 9 w 30"/>
                <a:gd name="T31" fmla="*/ 5 h 30"/>
                <a:gd name="T32" fmla="*/ 5 w 30"/>
                <a:gd name="T33" fmla="*/ 10 h 30"/>
                <a:gd name="T34" fmla="*/ 4 w 30"/>
                <a:gd name="T35" fmla="*/ 15 h 30"/>
                <a:gd name="T36" fmla="*/ 5 w 30"/>
                <a:gd name="T37" fmla="*/ 21 h 30"/>
                <a:gd name="T38" fmla="*/ 9 w 30"/>
                <a:gd name="T39" fmla="*/ 25 h 30"/>
                <a:gd name="T40" fmla="*/ 15 w 30"/>
                <a:gd name="T41" fmla="*/ 27 h 30"/>
                <a:gd name="T42" fmla="*/ 21 w 30"/>
                <a:gd name="T43" fmla="*/ 25 h 30"/>
                <a:gd name="T44" fmla="*/ 25 w 30"/>
                <a:gd name="T45" fmla="*/ 21 h 30"/>
                <a:gd name="T46" fmla="*/ 26 w 30"/>
                <a:gd name="T47" fmla="*/ 15 h 30"/>
                <a:gd name="T48" fmla="*/ 23 w 30"/>
                <a:gd name="T49" fmla="*/ 7 h 30"/>
                <a:gd name="T50" fmla="*/ 15 w 30"/>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0">
                  <a:moveTo>
                    <a:pt x="30" y="1"/>
                  </a:moveTo>
                  <a:cubicBezTo>
                    <a:pt x="30" y="30"/>
                    <a:pt x="30" y="30"/>
                    <a:pt x="30" y="30"/>
                  </a:cubicBezTo>
                  <a:cubicBezTo>
                    <a:pt x="26" y="30"/>
                    <a:pt x="26" y="30"/>
                    <a:pt x="26" y="30"/>
                  </a:cubicBezTo>
                  <a:cubicBezTo>
                    <a:pt x="26" y="25"/>
                    <a:pt x="26" y="25"/>
                    <a:pt x="26" y="25"/>
                  </a:cubicBezTo>
                  <a:cubicBezTo>
                    <a:pt x="24" y="27"/>
                    <a:pt x="23" y="28"/>
                    <a:pt x="21" y="29"/>
                  </a:cubicBezTo>
                  <a:cubicBezTo>
                    <a:pt x="19" y="30"/>
                    <a:pt x="17" y="30"/>
                    <a:pt x="15" y="30"/>
                  </a:cubicBezTo>
                  <a:cubicBezTo>
                    <a:pt x="11" y="30"/>
                    <a:pt x="7" y="29"/>
                    <a:pt x="4" y="26"/>
                  </a:cubicBezTo>
                  <a:cubicBezTo>
                    <a:pt x="1" y="23"/>
                    <a:pt x="0" y="19"/>
                    <a:pt x="0" y="15"/>
                  </a:cubicBezTo>
                  <a:cubicBezTo>
                    <a:pt x="0" y="11"/>
                    <a:pt x="1" y="8"/>
                    <a:pt x="4" y="5"/>
                  </a:cubicBezTo>
                  <a:cubicBezTo>
                    <a:pt x="7" y="2"/>
                    <a:pt x="11" y="0"/>
                    <a:pt x="15" y="0"/>
                  </a:cubicBezTo>
                  <a:cubicBezTo>
                    <a:pt x="17" y="0"/>
                    <a:pt x="19" y="1"/>
                    <a:pt x="21" y="2"/>
                  </a:cubicBezTo>
                  <a:cubicBezTo>
                    <a:pt x="23" y="3"/>
                    <a:pt x="25" y="4"/>
                    <a:pt x="26" y="6"/>
                  </a:cubicBezTo>
                  <a:cubicBezTo>
                    <a:pt x="26" y="1"/>
                    <a:pt x="26" y="1"/>
                    <a:pt x="26" y="1"/>
                  </a:cubicBezTo>
                  <a:lnTo>
                    <a:pt x="30" y="1"/>
                  </a:lnTo>
                  <a:close/>
                  <a:moveTo>
                    <a:pt x="15" y="4"/>
                  </a:moveTo>
                  <a:cubicBezTo>
                    <a:pt x="13" y="4"/>
                    <a:pt x="11" y="4"/>
                    <a:pt x="9" y="5"/>
                  </a:cubicBezTo>
                  <a:cubicBezTo>
                    <a:pt x="8" y="6"/>
                    <a:pt x="6" y="8"/>
                    <a:pt x="5" y="10"/>
                  </a:cubicBezTo>
                  <a:cubicBezTo>
                    <a:pt x="4" y="11"/>
                    <a:pt x="4" y="13"/>
                    <a:pt x="4" y="15"/>
                  </a:cubicBezTo>
                  <a:cubicBezTo>
                    <a:pt x="4" y="17"/>
                    <a:pt x="4" y="19"/>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20"/>
                    <a:pt x="26" y="18"/>
                    <a:pt x="26" y="15"/>
                  </a:cubicBezTo>
                  <a:cubicBezTo>
                    <a:pt x="26" y="12"/>
                    <a:pt x="25" y="9"/>
                    <a:pt x="23" y="7"/>
                  </a:cubicBezTo>
                  <a:cubicBezTo>
                    <a:pt x="21"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76">
              <a:extLst>
                <a:ext uri="{FF2B5EF4-FFF2-40B4-BE49-F238E27FC236}">
                  <a16:creationId xmlns:a16="http://schemas.microsoft.com/office/drawing/2014/main" id="{36BFEA37-F6A9-4038-8F4B-739057225847}"/>
                </a:ext>
              </a:extLst>
            </p:cNvPr>
            <p:cNvSpPr>
              <a:spLocks/>
            </p:cNvSpPr>
            <p:nvPr userDrawn="1"/>
          </p:nvSpPr>
          <p:spPr bwMode="auto">
            <a:xfrm>
              <a:off x="10830712" y="890212"/>
              <a:ext cx="59005" cy="71763"/>
            </a:xfrm>
            <a:custGeom>
              <a:avLst/>
              <a:gdLst>
                <a:gd name="T0" fmla="*/ 0 w 25"/>
                <a:gd name="T1" fmla="*/ 1 h 30"/>
                <a:gd name="T2" fmla="*/ 4 w 25"/>
                <a:gd name="T3" fmla="*/ 1 h 30"/>
                <a:gd name="T4" fmla="*/ 4 w 25"/>
                <a:gd name="T5" fmla="*/ 6 h 30"/>
                <a:gd name="T6" fmla="*/ 9 w 25"/>
                <a:gd name="T7" fmla="*/ 2 h 30"/>
                <a:gd name="T8" fmla="*/ 14 w 25"/>
                <a:gd name="T9" fmla="*/ 0 h 30"/>
                <a:gd name="T10" fmla="*/ 20 w 25"/>
                <a:gd name="T11" fmla="*/ 2 h 30"/>
                <a:gd name="T12" fmla="*/ 24 w 25"/>
                <a:gd name="T13" fmla="*/ 6 h 30"/>
                <a:gd name="T14" fmla="*/ 25 w 25"/>
                <a:gd name="T15" fmla="*/ 15 h 30"/>
                <a:gd name="T16" fmla="*/ 25 w 25"/>
                <a:gd name="T17" fmla="*/ 30 h 30"/>
                <a:gd name="T18" fmla="*/ 21 w 25"/>
                <a:gd name="T19" fmla="*/ 30 h 30"/>
                <a:gd name="T20" fmla="*/ 21 w 25"/>
                <a:gd name="T21" fmla="*/ 16 h 30"/>
                <a:gd name="T22" fmla="*/ 21 w 25"/>
                <a:gd name="T23" fmla="*/ 9 h 30"/>
                <a:gd name="T24" fmla="*/ 18 w 25"/>
                <a:gd name="T25" fmla="*/ 5 h 30"/>
                <a:gd name="T26" fmla="*/ 14 w 25"/>
                <a:gd name="T27" fmla="*/ 4 h 30"/>
                <a:gd name="T28" fmla="*/ 8 w 25"/>
                <a:gd name="T29" fmla="*/ 6 h 30"/>
                <a:gd name="T30" fmla="*/ 4 w 25"/>
                <a:gd name="T31" fmla="*/ 11 h 30"/>
                <a:gd name="T32" fmla="*/ 4 w 25"/>
                <a:gd name="T33" fmla="*/ 19 h 30"/>
                <a:gd name="T34" fmla="*/ 4 w 25"/>
                <a:gd name="T35" fmla="*/ 30 h 30"/>
                <a:gd name="T36" fmla="*/ 0 w 25"/>
                <a:gd name="T37" fmla="*/ 30 h 30"/>
                <a:gd name="T38" fmla="*/ 0 w 25"/>
                <a:gd name="T3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0">
                  <a:moveTo>
                    <a:pt x="0" y="1"/>
                  </a:moveTo>
                  <a:cubicBezTo>
                    <a:pt x="4" y="1"/>
                    <a:pt x="4" y="1"/>
                    <a:pt x="4" y="1"/>
                  </a:cubicBezTo>
                  <a:cubicBezTo>
                    <a:pt x="4" y="6"/>
                    <a:pt x="4" y="6"/>
                    <a:pt x="4" y="6"/>
                  </a:cubicBezTo>
                  <a:cubicBezTo>
                    <a:pt x="5" y="4"/>
                    <a:pt x="7" y="3"/>
                    <a:pt x="9" y="2"/>
                  </a:cubicBezTo>
                  <a:cubicBezTo>
                    <a:pt x="10" y="1"/>
                    <a:pt x="12" y="0"/>
                    <a:pt x="14" y="0"/>
                  </a:cubicBezTo>
                  <a:cubicBezTo>
                    <a:pt x="17" y="0"/>
                    <a:pt x="18" y="1"/>
                    <a:pt x="20" y="2"/>
                  </a:cubicBezTo>
                  <a:cubicBezTo>
                    <a:pt x="22" y="3"/>
                    <a:pt x="23" y="5"/>
                    <a:pt x="24" y="6"/>
                  </a:cubicBezTo>
                  <a:cubicBezTo>
                    <a:pt x="25" y="8"/>
                    <a:pt x="25" y="11"/>
                    <a:pt x="25" y="15"/>
                  </a:cubicBezTo>
                  <a:cubicBezTo>
                    <a:pt x="25" y="30"/>
                    <a:pt x="25" y="30"/>
                    <a:pt x="25" y="30"/>
                  </a:cubicBezTo>
                  <a:cubicBezTo>
                    <a:pt x="21" y="30"/>
                    <a:pt x="21" y="30"/>
                    <a:pt x="21" y="30"/>
                  </a:cubicBezTo>
                  <a:cubicBezTo>
                    <a:pt x="21" y="16"/>
                    <a:pt x="21" y="16"/>
                    <a:pt x="21" y="16"/>
                  </a:cubicBezTo>
                  <a:cubicBezTo>
                    <a:pt x="21" y="13"/>
                    <a:pt x="21" y="11"/>
                    <a:pt x="21" y="9"/>
                  </a:cubicBezTo>
                  <a:cubicBezTo>
                    <a:pt x="20" y="8"/>
                    <a:pt x="20" y="6"/>
                    <a:pt x="18" y="5"/>
                  </a:cubicBezTo>
                  <a:cubicBezTo>
                    <a:pt x="17" y="4"/>
                    <a:pt x="16" y="4"/>
                    <a:pt x="14" y="4"/>
                  </a:cubicBezTo>
                  <a:cubicBezTo>
                    <a:pt x="11" y="4"/>
                    <a:pt x="9" y="4"/>
                    <a:pt x="8" y="6"/>
                  </a:cubicBezTo>
                  <a:cubicBezTo>
                    <a:pt x="6" y="7"/>
                    <a:pt x="5" y="9"/>
                    <a:pt x="4" y="11"/>
                  </a:cubicBezTo>
                  <a:cubicBezTo>
                    <a:pt x="4" y="13"/>
                    <a:pt x="4" y="15"/>
                    <a:pt x="4" y="19"/>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577">
              <a:extLst>
                <a:ext uri="{FF2B5EF4-FFF2-40B4-BE49-F238E27FC236}">
                  <a16:creationId xmlns:a16="http://schemas.microsoft.com/office/drawing/2014/main" id="{C58FE0F3-4001-4DBF-9F95-616FCC73C3B8}"/>
                </a:ext>
              </a:extLst>
            </p:cNvPr>
            <p:cNvSpPr>
              <a:spLocks noEditPoints="1"/>
            </p:cNvSpPr>
            <p:nvPr userDrawn="1"/>
          </p:nvSpPr>
          <p:spPr bwMode="auto">
            <a:xfrm>
              <a:off x="10915232" y="866291"/>
              <a:ext cx="70168"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4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3 w 29"/>
                <a:gd name="T35" fmla="*/ 25 h 40"/>
                <a:gd name="T36" fmla="*/ 5 w 29"/>
                <a:gd name="T37" fmla="*/ 31 h 40"/>
                <a:gd name="T38" fmla="*/ 9 w 29"/>
                <a:gd name="T39" fmla="*/ 35 h 40"/>
                <a:gd name="T40" fmla="*/ 15 w 29"/>
                <a:gd name="T41" fmla="*/ 37 h 40"/>
                <a:gd name="T42" fmla="*/ 20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0" y="10"/>
                    <a:pt x="14"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7" y="16"/>
                    <a:pt x="6" y="18"/>
                    <a:pt x="5" y="20"/>
                  </a:cubicBezTo>
                  <a:cubicBezTo>
                    <a:pt x="4" y="21"/>
                    <a:pt x="3" y="23"/>
                    <a:pt x="3" y="25"/>
                  </a:cubicBezTo>
                  <a:cubicBezTo>
                    <a:pt x="3" y="27"/>
                    <a:pt x="4" y="29"/>
                    <a:pt x="5" y="31"/>
                  </a:cubicBezTo>
                  <a:cubicBezTo>
                    <a:pt x="6" y="33"/>
                    <a:pt x="7" y="34"/>
                    <a:pt x="9" y="35"/>
                  </a:cubicBezTo>
                  <a:cubicBezTo>
                    <a:pt x="11" y="36"/>
                    <a:pt x="13" y="37"/>
                    <a:pt x="15" y="37"/>
                  </a:cubicBezTo>
                  <a:cubicBezTo>
                    <a:pt x="17" y="37"/>
                    <a:pt x="19" y="36"/>
                    <a:pt x="20"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578">
              <a:extLst>
                <a:ext uri="{FF2B5EF4-FFF2-40B4-BE49-F238E27FC236}">
                  <a16:creationId xmlns:a16="http://schemas.microsoft.com/office/drawing/2014/main" id="{B4DAFB6D-94D8-4DAE-9983-B329AE8D75B8}"/>
                </a:ext>
              </a:extLst>
            </p:cNvPr>
            <p:cNvSpPr>
              <a:spLocks noEditPoints="1"/>
            </p:cNvSpPr>
            <p:nvPr userDrawn="1"/>
          </p:nvSpPr>
          <p:spPr bwMode="auto">
            <a:xfrm>
              <a:off x="11014104" y="890212"/>
              <a:ext cx="68573" cy="71763"/>
            </a:xfrm>
            <a:custGeom>
              <a:avLst/>
              <a:gdLst>
                <a:gd name="T0" fmla="*/ 29 w 29"/>
                <a:gd name="T1" fmla="*/ 1 h 30"/>
                <a:gd name="T2" fmla="*/ 29 w 29"/>
                <a:gd name="T3" fmla="*/ 30 h 30"/>
                <a:gd name="T4" fmla="*/ 26 w 29"/>
                <a:gd name="T5" fmla="*/ 30 h 30"/>
                <a:gd name="T6" fmla="*/ 26 w 29"/>
                <a:gd name="T7" fmla="*/ 25 h 30"/>
                <a:gd name="T8" fmla="*/ 20 w 29"/>
                <a:gd name="T9" fmla="*/ 29 h 30"/>
                <a:gd name="T10" fmla="*/ 14 w 29"/>
                <a:gd name="T11" fmla="*/ 30 h 30"/>
                <a:gd name="T12" fmla="*/ 4 w 29"/>
                <a:gd name="T13" fmla="*/ 26 h 30"/>
                <a:gd name="T14" fmla="*/ 0 w 29"/>
                <a:gd name="T15" fmla="*/ 15 h 30"/>
                <a:gd name="T16" fmla="*/ 4 w 29"/>
                <a:gd name="T17" fmla="*/ 5 h 30"/>
                <a:gd name="T18" fmla="*/ 14 w 29"/>
                <a:gd name="T19" fmla="*/ 0 h 30"/>
                <a:gd name="T20" fmla="*/ 21 w 29"/>
                <a:gd name="T21" fmla="*/ 2 h 30"/>
                <a:gd name="T22" fmla="*/ 26 w 29"/>
                <a:gd name="T23" fmla="*/ 6 h 30"/>
                <a:gd name="T24" fmla="*/ 26 w 29"/>
                <a:gd name="T25" fmla="*/ 1 h 30"/>
                <a:gd name="T26" fmla="*/ 29 w 29"/>
                <a:gd name="T27" fmla="*/ 1 h 30"/>
                <a:gd name="T28" fmla="*/ 15 w 29"/>
                <a:gd name="T29" fmla="*/ 4 h 30"/>
                <a:gd name="T30" fmla="*/ 9 w 29"/>
                <a:gd name="T31" fmla="*/ 5 h 30"/>
                <a:gd name="T32" fmla="*/ 5 w 29"/>
                <a:gd name="T33" fmla="*/ 10 h 30"/>
                <a:gd name="T34" fmla="*/ 3 w 29"/>
                <a:gd name="T35" fmla="*/ 15 h 30"/>
                <a:gd name="T36" fmla="*/ 5 w 29"/>
                <a:gd name="T37" fmla="*/ 21 h 30"/>
                <a:gd name="T38" fmla="*/ 9 w 29"/>
                <a:gd name="T39" fmla="*/ 25 h 30"/>
                <a:gd name="T40" fmla="*/ 15 w 29"/>
                <a:gd name="T41" fmla="*/ 27 h 30"/>
                <a:gd name="T42" fmla="*/ 20 w 29"/>
                <a:gd name="T43" fmla="*/ 25 h 30"/>
                <a:gd name="T44" fmla="*/ 24 w 29"/>
                <a:gd name="T45" fmla="*/ 21 h 30"/>
                <a:gd name="T46" fmla="*/ 26 w 29"/>
                <a:gd name="T47" fmla="*/ 15 h 30"/>
                <a:gd name="T48" fmla="*/ 23 w 29"/>
                <a:gd name="T49" fmla="*/ 7 h 30"/>
                <a:gd name="T50" fmla="*/ 15 w 29"/>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30">
                  <a:moveTo>
                    <a:pt x="29" y="1"/>
                  </a:moveTo>
                  <a:cubicBezTo>
                    <a:pt x="29" y="30"/>
                    <a:pt x="29" y="30"/>
                    <a:pt x="29" y="30"/>
                  </a:cubicBezTo>
                  <a:cubicBezTo>
                    <a:pt x="26" y="30"/>
                    <a:pt x="26" y="30"/>
                    <a:pt x="26" y="30"/>
                  </a:cubicBezTo>
                  <a:cubicBezTo>
                    <a:pt x="26" y="25"/>
                    <a:pt x="26" y="25"/>
                    <a:pt x="26" y="25"/>
                  </a:cubicBezTo>
                  <a:cubicBezTo>
                    <a:pt x="24" y="27"/>
                    <a:pt x="22" y="28"/>
                    <a:pt x="20" y="29"/>
                  </a:cubicBezTo>
                  <a:cubicBezTo>
                    <a:pt x="19" y="30"/>
                    <a:pt x="16" y="30"/>
                    <a:pt x="14" y="30"/>
                  </a:cubicBezTo>
                  <a:cubicBezTo>
                    <a:pt x="10" y="30"/>
                    <a:pt x="7" y="29"/>
                    <a:pt x="4" y="26"/>
                  </a:cubicBezTo>
                  <a:cubicBezTo>
                    <a:pt x="1" y="23"/>
                    <a:pt x="0" y="19"/>
                    <a:pt x="0" y="15"/>
                  </a:cubicBezTo>
                  <a:cubicBezTo>
                    <a:pt x="0" y="11"/>
                    <a:pt x="1" y="8"/>
                    <a:pt x="4" y="5"/>
                  </a:cubicBezTo>
                  <a:cubicBezTo>
                    <a:pt x="7" y="2"/>
                    <a:pt x="10" y="0"/>
                    <a:pt x="14" y="0"/>
                  </a:cubicBezTo>
                  <a:cubicBezTo>
                    <a:pt x="17" y="0"/>
                    <a:pt x="19" y="1"/>
                    <a:pt x="21" y="2"/>
                  </a:cubicBezTo>
                  <a:cubicBezTo>
                    <a:pt x="23" y="3"/>
                    <a:pt x="24" y="4"/>
                    <a:pt x="26" y="6"/>
                  </a:cubicBezTo>
                  <a:cubicBezTo>
                    <a:pt x="26" y="1"/>
                    <a:pt x="26" y="1"/>
                    <a:pt x="26" y="1"/>
                  </a:cubicBezTo>
                  <a:lnTo>
                    <a:pt x="29" y="1"/>
                  </a:lnTo>
                  <a:close/>
                  <a:moveTo>
                    <a:pt x="15" y="4"/>
                  </a:moveTo>
                  <a:cubicBezTo>
                    <a:pt x="13" y="4"/>
                    <a:pt x="11" y="4"/>
                    <a:pt x="9" y="5"/>
                  </a:cubicBezTo>
                  <a:cubicBezTo>
                    <a:pt x="7" y="6"/>
                    <a:pt x="6" y="8"/>
                    <a:pt x="5" y="10"/>
                  </a:cubicBezTo>
                  <a:cubicBezTo>
                    <a:pt x="4" y="11"/>
                    <a:pt x="3" y="13"/>
                    <a:pt x="3" y="15"/>
                  </a:cubicBezTo>
                  <a:cubicBezTo>
                    <a:pt x="3" y="17"/>
                    <a:pt x="4" y="19"/>
                    <a:pt x="5" y="21"/>
                  </a:cubicBezTo>
                  <a:cubicBezTo>
                    <a:pt x="6" y="23"/>
                    <a:pt x="7" y="24"/>
                    <a:pt x="9" y="25"/>
                  </a:cubicBezTo>
                  <a:cubicBezTo>
                    <a:pt x="11" y="26"/>
                    <a:pt x="13" y="27"/>
                    <a:pt x="15" y="27"/>
                  </a:cubicBezTo>
                  <a:cubicBezTo>
                    <a:pt x="17" y="27"/>
                    <a:pt x="18" y="26"/>
                    <a:pt x="20" y="25"/>
                  </a:cubicBezTo>
                  <a:cubicBezTo>
                    <a:pt x="22" y="24"/>
                    <a:pt x="23" y="23"/>
                    <a:pt x="24" y="21"/>
                  </a:cubicBezTo>
                  <a:cubicBezTo>
                    <a:pt x="25" y="20"/>
                    <a:pt x="26" y="18"/>
                    <a:pt x="26" y="15"/>
                  </a:cubicBezTo>
                  <a:cubicBezTo>
                    <a:pt x="26" y="12"/>
                    <a:pt x="25" y="9"/>
                    <a:pt x="23" y="7"/>
                  </a:cubicBezTo>
                  <a:cubicBezTo>
                    <a:pt x="20"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579">
              <a:extLst>
                <a:ext uri="{FF2B5EF4-FFF2-40B4-BE49-F238E27FC236}">
                  <a16:creationId xmlns:a16="http://schemas.microsoft.com/office/drawing/2014/main" id="{295764C6-F4C3-4341-9CF1-83F4F7E7B91F}"/>
                </a:ext>
              </a:extLst>
            </p:cNvPr>
            <p:cNvSpPr>
              <a:spLocks/>
            </p:cNvSpPr>
            <p:nvPr userDrawn="1"/>
          </p:nvSpPr>
          <p:spPr bwMode="auto">
            <a:xfrm>
              <a:off x="11108193" y="890212"/>
              <a:ext cx="36679" cy="71763"/>
            </a:xfrm>
            <a:custGeom>
              <a:avLst/>
              <a:gdLst>
                <a:gd name="T0" fmla="*/ 0 w 15"/>
                <a:gd name="T1" fmla="*/ 1 h 30"/>
                <a:gd name="T2" fmla="*/ 4 w 15"/>
                <a:gd name="T3" fmla="*/ 1 h 30"/>
                <a:gd name="T4" fmla="*/ 4 w 15"/>
                <a:gd name="T5" fmla="*/ 5 h 30"/>
                <a:gd name="T6" fmla="*/ 8 w 15"/>
                <a:gd name="T7" fmla="*/ 2 h 30"/>
                <a:gd name="T8" fmla="*/ 11 w 15"/>
                <a:gd name="T9" fmla="*/ 0 h 30"/>
                <a:gd name="T10" fmla="*/ 15 w 15"/>
                <a:gd name="T11" fmla="*/ 1 h 30"/>
                <a:gd name="T12" fmla="*/ 13 w 15"/>
                <a:gd name="T13" fmla="*/ 4 h 30"/>
                <a:gd name="T14" fmla="*/ 11 w 15"/>
                <a:gd name="T15" fmla="*/ 4 h 30"/>
                <a:gd name="T16" fmla="*/ 7 w 15"/>
                <a:gd name="T17" fmla="*/ 5 h 30"/>
                <a:gd name="T18" fmla="*/ 5 w 15"/>
                <a:gd name="T19" fmla="*/ 10 h 30"/>
                <a:gd name="T20" fmla="*/ 4 w 15"/>
                <a:gd name="T21" fmla="*/ 20 h 30"/>
                <a:gd name="T22" fmla="*/ 4 w 15"/>
                <a:gd name="T23" fmla="*/ 30 h 30"/>
                <a:gd name="T24" fmla="*/ 0 w 15"/>
                <a:gd name="T25" fmla="*/ 30 h 30"/>
                <a:gd name="T26" fmla="*/ 0 w 15"/>
                <a:gd name="T2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0">
                  <a:moveTo>
                    <a:pt x="0" y="1"/>
                  </a:moveTo>
                  <a:cubicBezTo>
                    <a:pt x="4" y="1"/>
                    <a:pt x="4" y="1"/>
                    <a:pt x="4" y="1"/>
                  </a:cubicBezTo>
                  <a:cubicBezTo>
                    <a:pt x="4" y="5"/>
                    <a:pt x="4" y="5"/>
                    <a:pt x="4" y="5"/>
                  </a:cubicBezTo>
                  <a:cubicBezTo>
                    <a:pt x="5" y="4"/>
                    <a:pt x="6" y="2"/>
                    <a:pt x="8" y="2"/>
                  </a:cubicBezTo>
                  <a:cubicBezTo>
                    <a:pt x="9" y="1"/>
                    <a:pt x="10" y="0"/>
                    <a:pt x="11" y="0"/>
                  </a:cubicBezTo>
                  <a:cubicBezTo>
                    <a:pt x="12" y="0"/>
                    <a:pt x="14" y="1"/>
                    <a:pt x="15" y="1"/>
                  </a:cubicBezTo>
                  <a:cubicBezTo>
                    <a:pt x="13" y="4"/>
                    <a:pt x="13" y="4"/>
                    <a:pt x="13" y="4"/>
                  </a:cubicBezTo>
                  <a:cubicBezTo>
                    <a:pt x="12" y="4"/>
                    <a:pt x="11" y="4"/>
                    <a:pt x="11" y="4"/>
                  </a:cubicBezTo>
                  <a:cubicBezTo>
                    <a:pt x="10" y="4"/>
                    <a:pt x="8" y="4"/>
                    <a:pt x="7" y="5"/>
                  </a:cubicBezTo>
                  <a:cubicBezTo>
                    <a:pt x="6" y="6"/>
                    <a:pt x="5" y="8"/>
                    <a:pt x="5" y="10"/>
                  </a:cubicBezTo>
                  <a:cubicBezTo>
                    <a:pt x="4" y="12"/>
                    <a:pt x="4" y="15"/>
                    <a:pt x="4" y="20"/>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580">
              <a:extLst>
                <a:ext uri="{FF2B5EF4-FFF2-40B4-BE49-F238E27FC236}">
                  <a16:creationId xmlns:a16="http://schemas.microsoft.com/office/drawing/2014/main" id="{750013AC-B5DC-48AF-A686-4A28C1B12D88}"/>
                </a:ext>
              </a:extLst>
            </p:cNvPr>
            <p:cNvSpPr>
              <a:spLocks noEditPoints="1"/>
            </p:cNvSpPr>
            <p:nvPr userDrawn="1"/>
          </p:nvSpPr>
          <p:spPr bwMode="auto">
            <a:xfrm>
              <a:off x="11159224" y="866291"/>
              <a:ext cx="68573"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5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4 w 29"/>
                <a:gd name="T35" fmla="*/ 25 h 40"/>
                <a:gd name="T36" fmla="*/ 5 w 29"/>
                <a:gd name="T37" fmla="*/ 31 h 40"/>
                <a:gd name="T38" fmla="*/ 9 w 29"/>
                <a:gd name="T39" fmla="*/ 35 h 40"/>
                <a:gd name="T40" fmla="*/ 15 w 29"/>
                <a:gd name="T41" fmla="*/ 37 h 40"/>
                <a:gd name="T42" fmla="*/ 21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1" y="10"/>
                    <a:pt x="15"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8" y="16"/>
                    <a:pt x="6" y="18"/>
                    <a:pt x="5" y="20"/>
                  </a:cubicBezTo>
                  <a:cubicBezTo>
                    <a:pt x="4" y="21"/>
                    <a:pt x="4" y="23"/>
                    <a:pt x="4" y="25"/>
                  </a:cubicBezTo>
                  <a:cubicBezTo>
                    <a:pt x="4" y="27"/>
                    <a:pt x="4" y="29"/>
                    <a:pt x="5" y="31"/>
                  </a:cubicBezTo>
                  <a:cubicBezTo>
                    <a:pt x="6" y="33"/>
                    <a:pt x="8" y="34"/>
                    <a:pt x="9" y="35"/>
                  </a:cubicBezTo>
                  <a:cubicBezTo>
                    <a:pt x="11" y="36"/>
                    <a:pt x="13" y="37"/>
                    <a:pt x="15" y="37"/>
                  </a:cubicBezTo>
                  <a:cubicBezTo>
                    <a:pt x="17" y="37"/>
                    <a:pt x="19" y="36"/>
                    <a:pt x="21"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581">
              <a:extLst>
                <a:ext uri="{FF2B5EF4-FFF2-40B4-BE49-F238E27FC236}">
                  <a16:creationId xmlns:a16="http://schemas.microsoft.com/office/drawing/2014/main" id="{6FE6799D-4F40-41DC-A67F-2784AB6E809F}"/>
                </a:ext>
              </a:extLst>
            </p:cNvPr>
            <p:cNvSpPr>
              <a:spLocks/>
            </p:cNvSpPr>
            <p:nvPr userDrawn="1"/>
          </p:nvSpPr>
          <p:spPr bwMode="auto">
            <a:xfrm>
              <a:off x="11251717" y="890212"/>
              <a:ext cx="39868" cy="71763"/>
            </a:xfrm>
            <a:custGeom>
              <a:avLst/>
              <a:gdLst>
                <a:gd name="T0" fmla="*/ 17 w 17"/>
                <a:gd name="T1" fmla="*/ 4 h 30"/>
                <a:gd name="T2" fmla="*/ 15 w 17"/>
                <a:gd name="T3" fmla="*/ 7 h 30"/>
                <a:gd name="T4" fmla="*/ 9 w 17"/>
                <a:gd name="T5" fmla="*/ 4 h 30"/>
                <a:gd name="T6" fmla="*/ 6 w 17"/>
                <a:gd name="T7" fmla="*/ 5 h 30"/>
                <a:gd name="T8" fmla="*/ 5 w 17"/>
                <a:gd name="T9" fmla="*/ 8 h 30"/>
                <a:gd name="T10" fmla="*/ 6 w 17"/>
                <a:gd name="T11" fmla="*/ 10 h 30"/>
                <a:gd name="T12" fmla="*/ 10 w 17"/>
                <a:gd name="T13" fmla="*/ 13 h 30"/>
                <a:gd name="T14" fmla="*/ 16 w 17"/>
                <a:gd name="T15" fmla="*/ 17 h 30"/>
                <a:gd name="T16" fmla="*/ 17 w 17"/>
                <a:gd name="T17" fmla="*/ 22 h 30"/>
                <a:gd name="T18" fmla="*/ 15 w 17"/>
                <a:gd name="T19" fmla="*/ 28 h 30"/>
                <a:gd name="T20" fmla="*/ 9 w 17"/>
                <a:gd name="T21" fmla="*/ 30 h 30"/>
                <a:gd name="T22" fmla="*/ 4 w 17"/>
                <a:gd name="T23" fmla="*/ 29 h 30"/>
                <a:gd name="T24" fmla="*/ 0 w 17"/>
                <a:gd name="T25" fmla="*/ 26 h 30"/>
                <a:gd name="T26" fmla="*/ 3 w 17"/>
                <a:gd name="T27" fmla="*/ 24 h 30"/>
                <a:gd name="T28" fmla="*/ 9 w 17"/>
                <a:gd name="T29" fmla="*/ 27 h 30"/>
                <a:gd name="T30" fmla="*/ 12 w 17"/>
                <a:gd name="T31" fmla="*/ 25 h 30"/>
                <a:gd name="T32" fmla="*/ 14 w 17"/>
                <a:gd name="T33" fmla="*/ 22 h 30"/>
                <a:gd name="T34" fmla="*/ 13 w 17"/>
                <a:gd name="T35" fmla="*/ 19 h 30"/>
                <a:gd name="T36" fmla="*/ 8 w 17"/>
                <a:gd name="T37" fmla="*/ 16 h 30"/>
                <a:gd name="T38" fmla="*/ 3 w 17"/>
                <a:gd name="T39" fmla="*/ 12 h 30"/>
                <a:gd name="T40" fmla="*/ 2 w 17"/>
                <a:gd name="T41" fmla="*/ 8 h 30"/>
                <a:gd name="T42" fmla="*/ 4 w 17"/>
                <a:gd name="T43" fmla="*/ 3 h 30"/>
                <a:gd name="T44" fmla="*/ 9 w 17"/>
                <a:gd name="T45" fmla="*/ 0 h 30"/>
                <a:gd name="T46" fmla="*/ 17 w 17"/>
                <a:gd name="T4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30">
                  <a:moveTo>
                    <a:pt x="17" y="4"/>
                  </a:moveTo>
                  <a:cubicBezTo>
                    <a:pt x="15" y="7"/>
                    <a:pt x="15" y="7"/>
                    <a:pt x="15" y="7"/>
                  </a:cubicBezTo>
                  <a:cubicBezTo>
                    <a:pt x="13" y="5"/>
                    <a:pt x="11" y="4"/>
                    <a:pt x="9" y="4"/>
                  </a:cubicBezTo>
                  <a:cubicBezTo>
                    <a:pt x="8" y="4"/>
                    <a:pt x="7" y="4"/>
                    <a:pt x="6" y="5"/>
                  </a:cubicBezTo>
                  <a:cubicBezTo>
                    <a:pt x="5" y="6"/>
                    <a:pt x="5" y="7"/>
                    <a:pt x="5" y="8"/>
                  </a:cubicBezTo>
                  <a:cubicBezTo>
                    <a:pt x="5" y="9"/>
                    <a:pt x="5" y="10"/>
                    <a:pt x="6" y="10"/>
                  </a:cubicBezTo>
                  <a:cubicBezTo>
                    <a:pt x="7" y="11"/>
                    <a:pt x="8" y="12"/>
                    <a:pt x="10" y="13"/>
                  </a:cubicBezTo>
                  <a:cubicBezTo>
                    <a:pt x="13" y="15"/>
                    <a:pt x="15" y="16"/>
                    <a:pt x="16" y="17"/>
                  </a:cubicBezTo>
                  <a:cubicBezTo>
                    <a:pt x="17" y="19"/>
                    <a:pt x="17" y="20"/>
                    <a:pt x="17" y="22"/>
                  </a:cubicBezTo>
                  <a:cubicBezTo>
                    <a:pt x="17" y="24"/>
                    <a:pt x="17" y="26"/>
                    <a:pt x="15" y="28"/>
                  </a:cubicBezTo>
                  <a:cubicBezTo>
                    <a:pt x="13" y="29"/>
                    <a:pt x="11" y="30"/>
                    <a:pt x="9" y="30"/>
                  </a:cubicBezTo>
                  <a:cubicBezTo>
                    <a:pt x="7" y="30"/>
                    <a:pt x="6" y="30"/>
                    <a:pt x="4" y="29"/>
                  </a:cubicBezTo>
                  <a:cubicBezTo>
                    <a:pt x="3" y="28"/>
                    <a:pt x="1" y="27"/>
                    <a:pt x="0" y="26"/>
                  </a:cubicBezTo>
                  <a:cubicBezTo>
                    <a:pt x="3" y="24"/>
                    <a:pt x="3" y="24"/>
                    <a:pt x="3" y="24"/>
                  </a:cubicBezTo>
                  <a:cubicBezTo>
                    <a:pt x="5" y="26"/>
                    <a:pt x="6" y="27"/>
                    <a:pt x="9" y="27"/>
                  </a:cubicBezTo>
                  <a:cubicBezTo>
                    <a:pt x="10" y="27"/>
                    <a:pt x="11" y="26"/>
                    <a:pt x="12" y="25"/>
                  </a:cubicBezTo>
                  <a:cubicBezTo>
                    <a:pt x="13" y="24"/>
                    <a:pt x="14" y="23"/>
                    <a:pt x="14" y="22"/>
                  </a:cubicBezTo>
                  <a:cubicBezTo>
                    <a:pt x="14" y="21"/>
                    <a:pt x="14" y="20"/>
                    <a:pt x="13" y="19"/>
                  </a:cubicBezTo>
                  <a:cubicBezTo>
                    <a:pt x="12" y="18"/>
                    <a:pt x="11" y="17"/>
                    <a:pt x="8" y="16"/>
                  </a:cubicBezTo>
                  <a:cubicBezTo>
                    <a:pt x="6" y="15"/>
                    <a:pt x="4" y="14"/>
                    <a:pt x="3" y="12"/>
                  </a:cubicBezTo>
                  <a:cubicBezTo>
                    <a:pt x="2" y="11"/>
                    <a:pt x="2" y="10"/>
                    <a:pt x="2" y="8"/>
                  </a:cubicBezTo>
                  <a:cubicBezTo>
                    <a:pt x="2" y="6"/>
                    <a:pt x="2" y="4"/>
                    <a:pt x="4" y="3"/>
                  </a:cubicBezTo>
                  <a:cubicBezTo>
                    <a:pt x="5" y="1"/>
                    <a:pt x="7" y="0"/>
                    <a:pt x="9" y="0"/>
                  </a:cubicBezTo>
                  <a:cubicBezTo>
                    <a:pt x="12" y="0"/>
                    <a:pt x="15" y="2"/>
                    <a:pt x="17"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582">
              <a:extLst>
                <a:ext uri="{FF2B5EF4-FFF2-40B4-BE49-F238E27FC236}">
                  <a16:creationId xmlns:a16="http://schemas.microsoft.com/office/drawing/2014/main" id="{FF6CB771-D4A0-46E1-9088-7AD54191E6B0}"/>
                </a:ext>
              </a:extLst>
            </p:cNvPr>
            <p:cNvSpPr>
              <a:spLocks noEditPoints="1"/>
            </p:cNvSpPr>
            <p:nvPr userDrawn="1"/>
          </p:nvSpPr>
          <p:spPr bwMode="auto">
            <a:xfrm>
              <a:off x="11366537" y="867886"/>
              <a:ext cx="55816" cy="94089"/>
            </a:xfrm>
            <a:custGeom>
              <a:avLst/>
              <a:gdLst>
                <a:gd name="T0" fmla="*/ 0 w 24"/>
                <a:gd name="T1" fmla="*/ 0 h 39"/>
                <a:gd name="T2" fmla="*/ 7 w 24"/>
                <a:gd name="T3" fmla="*/ 0 h 39"/>
                <a:gd name="T4" fmla="*/ 16 w 24"/>
                <a:gd name="T5" fmla="*/ 1 h 39"/>
                <a:gd name="T6" fmla="*/ 22 w 24"/>
                <a:gd name="T7" fmla="*/ 4 h 39"/>
                <a:gd name="T8" fmla="*/ 24 w 24"/>
                <a:gd name="T9" fmla="*/ 10 h 39"/>
                <a:gd name="T10" fmla="*/ 22 w 24"/>
                <a:gd name="T11" fmla="*/ 17 h 39"/>
                <a:gd name="T12" fmla="*/ 16 w 24"/>
                <a:gd name="T13" fmla="*/ 20 h 39"/>
                <a:gd name="T14" fmla="*/ 6 w 24"/>
                <a:gd name="T15" fmla="*/ 21 h 39"/>
                <a:gd name="T16" fmla="*/ 4 w 24"/>
                <a:gd name="T17" fmla="*/ 21 h 39"/>
                <a:gd name="T18" fmla="*/ 4 w 24"/>
                <a:gd name="T19" fmla="*/ 39 h 39"/>
                <a:gd name="T20" fmla="*/ 0 w 24"/>
                <a:gd name="T21" fmla="*/ 39 h 39"/>
                <a:gd name="T22" fmla="*/ 0 w 24"/>
                <a:gd name="T23" fmla="*/ 0 h 39"/>
                <a:gd name="T24" fmla="*/ 4 w 24"/>
                <a:gd name="T25" fmla="*/ 4 h 39"/>
                <a:gd name="T26" fmla="*/ 4 w 24"/>
                <a:gd name="T27" fmla="*/ 17 h 39"/>
                <a:gd name="T28" fmla="*/ 10 w 24"/>
                <a:gd name="T29" fmla="*/ 17 h 39"/>
                <a:gd name="T30" fmla="*/ 16 w 24"/>
                <a:gd name="T31" fmla="*/ 16 h 39"/>
                <a:gd name="T32" fmla="*/ 19 w 24"/>
                <a:gd name="T33" fmla="*/ 14 h 39"/>
                <a:gd name="T34" fmla="*/ 20 w 24"/>
                <a:gd name="T35" fmla="*/ 10 h 39"/>
                <a:gd name="T36" fmla="*/ 19 w 24"/>
                <a:gd name="T37" fmla="*/ 7 h 39"/>
                <a:gd name="T38" fmla="*/ 16 w 24"/>
                <a:gd name="T39" fmla="*/ 5 h 39"/>
                <a:gd name="T40" fmla="*/ 10 w 24"/>
                <a:gd name="T41" fmla="*/ 4 h 39"/>
                <a:gd name="T42" fmla="*/ 4 w 24"/>
                <a:gd name="T4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39">
                  <a:moveTo>
                    <a:pt x="0" y="0"/>
                  </a:moveTo>
                  <a:cubicBezTo>
                    <a:pt x="7" y="0"/>
                    <a:pt x="7" y="0"/>
                    <a:pt x="7" y="0"/>
                  </a:cubicBezTo>
                  <a:cubicBezTo>
                    <a:pt x="12" y="0"/>
                    <a:pt x="15" y="0"/>
                    <a:pt x="16" y="1"/>
                  </a:cubicBezTo>
                  <a:cubicBezTo>
                    <a:pt x="18" y="1"/>
                    <a:pt x="20" y="2"/>
                    <a:pt x="22" y="4"/>
                  </a:cubicBezTo>
                  <a:cubicBezTo>
                    <a:pt x="23" y="6"/>
                    <a:pt x="24" y="8"/>
                    <a:pt x="24" y="10"/>
                  </a:cubicBezTo>
                  <a:cubicBezTo>
                    <a:pt x="24" y="13"/>
                    <a:pt x="23" y="15"/>
                    <a:pt x="22" y="17"/>
                  </a:cubicBezTo>
                  <a:cubicBezTo>
                    <a:pt x="20" y="18"/>
                    <a:pt x="18" y="19"/>
                    <a:pt x="16" y="20"/>
                  </a:cubicBezTo>
                  <a:cubicBezTo>
                    <a:pt x="14" y="20"/>
                    <a:pt x="11" y="21"/>
                    <a:pt x="6" y="21"/>
                  </a:cubicBezTo>
                  <a:cubicBezTo>
                    <a:pt x="4" y="21"/>
                    <a:pt x="4" y="21"/>
                    <a:pt x="4" y="21"/>
                  </a:cubicBezTo>
                  <a:cubicBezTo>
                    <a:pt x="4" y="39"/>
                    <a:pt x="4" y="39"/>
                    <a:pt x="4" y="39"/>
                  </a:cubicBezTo>
                  <a:cubicBezTo>
                    <a:pt x="0" y="39"/>
                    <a:pt x="0" y="39"/>
                    <a:pt x="0" y="39"/>
                  </a:cubicBezTo>
                  <a:lnTo>
                    <a:pt x="0" y="0"/>
                  </a:lnTo>
                  <a:close/>
                  <a:moveTo>
                    <a:pt x="4" y="4"/>
                  </a:moveTo>
                  <a:cubicBezTo>
                    <a:pt x="4" y="17"/>
                    <a:pt x="4" y="17"/>
                    <a:pt x="4" y="17"/>
                  </a:cubicBezTo>
                  <a:cubicBezTo>
                    <a:pt x="10" y="17"/>
                    <a:pt x="10" y="17"/>
                    <a:pt x="10" y="17"/>
                  </a:cubicBezTo>
                  <a:cubicBezTo>
                    <a:pt x="13" y="17"/>
                    <a:pt x="15" y="17"/>
                    <a:pt x="16" y="16"/>
                  </a:cubicBezTo>
                  <a:cubicBezTo>
                    <a:pt x="17" y="16"/>
                    <a:pt x="18" y="15"/>
                    <a:pt x="19" y="14"/>
                  </a:cubicBezTo>
                  <a:cubicBezTo>
                    <a:pt x="19" y="13"/>
                    <a:pt x="20" y="12"/>
                    <a:pt x="20" y="10"/>
                  </a:cubicBezTo>
                  <a:cubicBezTo>
                    <a:pt x="20" y="9"/>
                    <a:pt x="19" y="8"/>
                    <a:pt x="19" y="7"/>
                  </a:cubicBezTo>
                  <a:cubicBezTo>
                    <a:pt x="18" y="6"/>
                    <a:pt x="17" y="5"/>
                    <a:pt x="16" y="5"/>
                  </a:cubicBezTo>
                  <a:cubicBezTo>
                    <a:pt x="15" y="4"/>
                    <a:pt x="13" y="4"/>
                    <a:pt x="10" y="4"/>
                  </a:cubicBezTo>
                  <a:lnTo>
                    <a:pt x="4" y="4"/>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83">
              <a:extLst>
                <a:ext uri="{FF2B5EF4-FFF2-40B4-BE49-F238E27FC236}">
                  <a16:creationId xmlns:a16="http://schemas.microsoft.com/office/drawing/2014/main" id="{903CF516-0ED6-4F28-8AAF-B9118757F963}"/>
                </a:ext>
              </a:extLst>
            </p:cNvPr>
            <p:cNvSpPr>
              <a:spLocks noEditPoints="1"/>
            </p:cNvSpPr>
            <p:nvPr userDrawn="1"/>
          </p:nvSpPr>
          <p:spPr bwMode="auto">
            <a:xfrm>
              <a:off x="11441488" y="890212"/>
              <a:ext cx="70168" cy="71763"/>
            </a:xfrm>
            <a:custGeom>
              <a:avLst/>
              <a:gdLst>
                <a:gd name="T0" fmla="*/ 25 w 29"/>
                <a:gd name="T1" fmla="*/ 20 h 30"/>
                <a:gd name="T2" fmla="*/ 28 w 29"/>
                <a:gd name="T3" fmla="*/ 22 h 30"/>
                <a:gd name="T4" fmla="*/ 24 w 29"/>
                <a:gd name="T5" fmla="*/ 27 h 30"/>
                <a:gd name="T6" fmla="*/ 20 w 29"/>
                <a:gd name="T7" fmla="*/ 29 h 30"/>
                <a:gd name="T8" fmla="*/ 14 w 29"/>
                <a:gd name="T9" fmla="*/ 30 h 30"/>
                <a:gd name="T10" fmla="*/ 3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4" y="27"/>
                  </a:cubicBezTo>
                  <a:cubicBezTo>
                    <a:pt x="23" y="28"/>
                    <a:pt x="22" y="29"/>
                    <a:pt x="20" y="29"/>
                  </a:cubicBezTo>
                  <a:cubicBezTo>
                    <a:pt x="18" y="30"/>
                    <a:pt x="16" y="30"/>
                    <a:pt x="14" y="30"/>
                  </a:cubicBezTo>
                  <a:cubicBezTo>
                    <a:pt x="10" y="30"/>
                    <a:pt x="6" y="29"/>
                    <a:pt x="3" y="26"/>
                  </a:cubicBezTo>
                  <a:cubicBezTo>
                    <a:pt x="1" y="23"/>
                    <a:pt x="0" y="19"/>
                    <a:pt x="0" y="15"/>
                  </a:cubicBezTo>
                  <a:cubicBezTo>
                    <a:pt x="0" y="12"/>
                    <a:pt x="1" y="9"/>
                    <a:pt x="3" y="6"/>
                  </a:cubicBezTo>
                  <a:cubicBezTo>
                    <a:pt x="6" y="2"/>
                    <a:pt x="9" y="0"/>
                    <a:pt x="14" y="0"/>
                  </a:cubicBezTo>
                  <a:cubicBezTo>
                    <a:pt x="19" y="0"/>
                    <a:pt x="23" y="2"/>
                    <a:pt x="26" y="6"/>
                  </a:cubicBezTo>
                  <a:cubicBezTo>
                    <a:pt x="28" y="8"/>
                    <a:pt x="29" y="12"/>
                    <a:pt x="29" y="16"/>
                  </a:cubicBezTo>
                  <a:cubicBezTo>
                    <a:pt x="3" y="16"/>
                    <a:pt x="3" y="16"/>
                    <a:pt x="3" y="16"/>
                  </a:cubicBezTo>
                  <a:cubicBezTo>
                    <a:pt x="3" y="19"/>
                    <a:pt x="4"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1" y="4"/>
                    <a:pt x="9" y="5"/>
                    <a:pt x="7" y="7"/>
                  </a:cubicBezTo>
                  <a:cubicBezTo>
                    <a:pt x="6" y="8"/>
                    <a:pt x="4"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84">
              <a:extLst>
                <a:ext uri="{FF2B5EF4-FFF2-40B4-BE49-F238E27FC236}">
                  <a16:creationId xmlns:a16="http://schemas.microsoft.com/office/drawing/2014/main" id="{62BF4C1D-91A4-4FC4-BEA9-9F525F1E7E17}"/>
                </a:ext>
              </a:extLst>
            </p:cNvPr>
            <p:cNvSpPr>
              <a:spLocks noEditPoints="1"/>
            </p:cNvSpPr>
            <p:nvPr userDrawn="1"/>
          </p:nvSpPr>
          <p:spPr bwMode="auto">
            <a:xfrm>
              <a:off x="11535577" y="890212"/>
              <a:ext cx="68573" cy="71763"/>
            </a:xfrm>
            <a:custGeom>
              <a:avLst/>
              <a:gdLst>
                <a:gd name="T0" fmla="*/ 14 w 29"/>
                <a:gd name="T1" fmla="*/ 0 h 30"/>
                <a:gd name="T2" fmla="*/ 25 w 29"/>
                <a:gd name="T3" fmla="*/ 5 h 30"/>
                <a:gd name="T4" fmla="*/ 29 w 29"/>
                <a:gd name="T5" fmla="*/ 15 h 30"/>
                <a:gd name="T6" fmla="*/ 25 w 29"/>
                <a:gd name="T7" fmla="*/ 26 h 30"/>
                <a:gd name="T8" fmla="*/ 14 w 29"/>
                <a:gd name="T9" fmla="*/ 30 h 30"/>
                <a:gd name="T10" fmla="*/ 4 w 29"/>
                <a:gd name="T11" fmla="*/ 26 h 30"/>
                <a:gd name="T12" fmla="*/ 0 w 29"/>
                <a:gd name="T13" fmla="*/ 15 h 30"/>
                <a:gd name="T14" fmla="*/ 4 w 29"/>
                <a:gd name="T15" fmla="*/ 5 h 30"/>
                <a:gd name="T16" fmla="*/ 14 w 29"/>
                <a:gd name="T17" fmla="*/ 0 h 30"/>
                <a:gd name="T18" fmla="*/ 14 w 29"/>
                <a:gd name="T19" fmla="*/ 4 h 30"/>
                <a:gd name="T20" fmla="*/ 7 w 29"/>
                <a:gd name="T21" fmla="*/ 7 h 30"/>
                <a:gd name="T22" fmla="*/ 3 w 29"/>
                <a:gd name="T23" fmla="*/ 15 h 30"/>
                <a:gd name="T24" fmla="*/ 5 w 29"/>
                <a:gd name="T25" fmla="*/ 21 h 30"/>
                <a:gd name="T26" fmla="*/ 9 w 29"/>
                <a:gd name="T27" fmla="*/ 25 h 30"/>
                <a:gd name="T28" fmla="*/ 14 w 29"/>
                <a:gd name="T29" fmla="*/ 27 h 30"/>
                <a:gd name="T30" fmla="*/ 20 w 29"/>
                <a:gd name="T31" fmla="*/ 25 h 30"/>
                <a:gd name="T32" fmla="*/ 24 w 29"/>
                <a:gd name="T33" fmla="*/ 21 h 30"/>
                <a:gd name="T34" fmla="*/ 26 w 29"/>
                <a:gd name="T35" fmla="*/ 15 h 30"/>
                <a:gd name="T36" fmla="*/ 22 w 29"/>
                <a:gd name="T37" fmla="*/ 7 h 30"/>
                <a:gd name="T38" fmla="*/ 14 w 29"/>
                <a:gd name="T3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0">
                  <a:moveTo>
                    <a:pt x="14" y="0"/>
                  </a:moveTo>
                  <a:cubicBezTo>
                    <a:pt x="19" y="0"/>
                    <a:pt x="22" y="2"/>
                    <a:pt x="25" y="5"/>
                  </a:cubicBezTo>
                  <a:cubicBezTo>
                    <a:pt x="28" y="8"/>
                    <a:pt x="29" y="11"/>
                    <a:pt x="29" y="15"/>
                  </a:cubicBezTo>
                  <a:cubicBezTo>
                    <a:pt x="29" y="19"/>
                    <a:pt x="28" y="23"/>
                    <a:pt x="25" y="26"/>
                  </a:cubicBezTo>
                  <a:cubicBezTo>
                    <a:pt x="22" y="29"/>
                    <a:pt x="19" y="30"/>
                    <a:pt x="14" y="30"/>
                  </a:cubicBezTo>
                  <a:cubicBezTo>
                    <a:pt x="10" y="30"/>
                    <a:pt x="7" y="29"/>
                    <a:pt x="4" y="26"/>
                  </a:cubicBezTo>
                  <a:cubicBezTo>
                    <a:pt x="1" y="23"/>
                    <a:pt x="0" y="19"/>
                    <a:pt x="0" y="15"/>
                  </a:cubicBezTo>
                  <a:cubicBezTo>
                    <a:pt x="0" y="11"/>
                    <a:pt x="1" y="8"/>
                    <a:pt x="4" y="5"/>
                  </a:cubicBezTo>
                  <a:cubicBezTo>
                    <a:pt x="6" y="2"/>
                    <a:pt x="10" y="0"/>
                    <a:pt x="14" y="0"/>
                  </a:cubicBezTo>
                  <a:close/>
                  <a:moveTo>
                    <a:pt x="14" y="4"/>
                  </a:moveTo>
                  <a:cubicBezTo>
                    <a:pt x="11" y="4"/>
                    <a:pt x="9" y="5"/>
                    <a:pt x="7" y="7"/>
                  </a:cubicBezTo>
                  <a:cubicBezTo>
                    <a:pt x="4" y="10"/>
                    <a:pt x="3" y="12"/>
                    <a:pt x="3" y="15"/>
                  </a:cubicBezTo>
                  <a:cubicBezTo>
                    <a:pt x="3" y="18"/>
                    <a:pt x="4" y="19"/>
                    <a:pt x="5" y="21"/>
                  </a:cubicBezTo>
                  <a:cubicBezTo>
                    <a:pt x="6" y="23"/>
                    <a:pt x="7" y="24"/>
                    <a:pt x="9" y="25"/>
                  </a:cubicBezTo>
                  <a:cubicBezTo>
                    <a:pt x="11" y="26"/>
                    <a:pt x="12" y="27"/>
                    <a:pt x="14" y="27"/>
                  </a:cubicBezTo>
                  <a:cubicBezTo>
                    <a:pt x="16" y="27"/>
                    <a:pt x="18" y="26"/>
                    <a:pt x="20" y="25"/>
                  </a:cubicBezTo>
                  <a:cubicBezTo>
                    <a:pt x="22" y="24"/>
                    <a:pt x="23" y="23"/>
                    <a:pt x="24" y="21"/>
                  </a:cubicBezTo>
                  <a:cubicBezTo>
                    <a:pt x="25" y="19"/>
                    <a:pt x="26" y="18"/>
                    <a:pt x="26" y="15"/>
                  </a:cubicBezTo>
                  <a:cubicBezTo>
                    <a:pt x="26" y="12"/>
                    <a:pt x="24" y="10"/>
                    <a:pt x="22" y="7"/>
                  </a:cubicBezTo>
                  <a:cubicBezTo>
                    <a:pt x="20" y="5"/>
                    <a:pt x="17" y="4"/>
                    <a:pt x="14"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85">
              <a:extLst>
                <a:ext uri="{FF2B5EF4-FFF2-40B4-BE49-F238E27FC236}">
                  <a16:creationId xmlns:a16="http://schemas.microsoft.com/office/drawing/2014/main" id="{816BD2A4-1C0B-4343-8CC8-E6D6B9E2FFCD}"/>
                </a:ext>
              </a:extLst>
            </p:cNvPr>
            <p:cNvSpPr>
              <a:spLocks noEditPoints="1"/>
            </p:cNvSpPr>
            <p:nvPr userDrawn="1"/>
          </p:nvSpPr>
          <p:spPr bwMode="auto">
            <a:xfrm>
              <a:off x="11629665" y="890212"/>
              <a:ext cx="71763" cy="95683"/>
            </a:xfrm>
            <a:custGeom>
              <a:avLst/>
              <a:gdLst>
                <a:gd name="T0" fmla="*/ 0 w 30"/>
                <a:gd name="T1" fmla="*/ 1 h 40"/>
                <a:gd name="T2" fmla="*/ 4 w 30"/>
                <a:gd name="T3" fmla="*/ 1 h 40"/>
                <a:gd name="T4" fmla="*/ 4 w 30"/>
                <a:gd name="T5" fmla="*/ 6 h 40"/>
                <a:gd name="T6" fmla="*/ 9 w 30"/>
                <a:gd name="T7" fmla="*/ 2 h 40"/>
                <a:gd name="T8" fmla="*/ 15 w 30"/>
                <a:gd name="T9" fmla="*/ 0 h 40"/>
                <a:gd name="T10" fmla="*/ 26 w 30"/>
                <a:gd name="T11" fmla="*/ 5 h 40"/>
                <a:gd name="T12" fmla="*/ 30 w 30"/>
                <a:gd name="T13" fmla="*/ 15 h 40"/>
                <a:gd name="T14" fmla="*/ 26 w 30"/>
                <a:gd name="T15" fmla="*/ 26 h 40"/>
                <a:gd name="T16" fmla="*/ 15 w 30"/>
                <a:gd name="T17" fmla="*/ 30 h 40"/>
                <a:gd name="T18" fmla="*/ 9 w 30"/>
                <a:gd name="T19" fmla="*/ 29 h 40"/>
                <a:gd name="T20" fmla="*/ 4 w 30"/>
                <a:gd name="T21" fmla="*/ 25 h 40"/>
                <a:gd name="T22" fmla="*/ 4 w 30"/>
                <a:gd name="T23" fmla="*/ 40 h 40"/>
                <a:gd name="T24" fmla="*/ 0 w 30"/>
                <a:gd name="T25" fmla="*/ 40 h 40"/>
                <a:gd name="T26" fmla="*/ 0 w 30"/>
                <a:gd name="T27" fmla="*/ 1 h 40"/>
                <a:gd name="T28" fmla="*/ 15 w 30"/>
                <a:gd name="T29" fmla="*/ 4 h 40"/>
                <a:gd name="T30" fmla="*/ 7 w 30"/>
                <a:gd name="T31" fmla="*/ 7 h 40"/>
                <a:gd name="T32" fmla="*/ 4 w 30"/>
                <a:gd name="T33" fmla="*/ 15 h 40"/>
                <a:gd name="T34" fmla="*/ 5 w 30"/>
                <a:gd name="T35" fmla="*/ 21 h 40"/>
                <a:gd name="T36" fmla="*/ 9 w 30"/>
                <a:gd name="T37" fmla="*/ 25 h 40"/>
                <a:gd name="T38" fmla="*/ 15 w 30"/>
                <a:gd name="T39" fmla="*/ 27 h 40"/>
                <a:gd name="T40" fmla="*/ 21 w 30"/>
                <a:gd name="T41" fmla="*/ 25 h 40"/>
                <a:gd name="T42" fmla="*/ 25 w 30"/>
                <a:gd name="T43" fmla="*/ 21 h 40"/>
                <a:gd name="T44" fmla="*/ 26 w 30"/>
                <a:gd name="T45" fmla="*/ 15 h 40"/>
                <a:gd name="T46" fmla="*/ 25 w 30"/>
                <a:gd name="T47" fmla="*/ 10 h 40"/>
                <a:gd name="T48" fmla="*/ 21 w 30"/>
                <a:gd name="T49" fmla="*/ 5 h 40"/>
                <a:gd name="T50" fmla="*/ 15 w 30"/>
                <a:gd name="T51"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0">
                  <a:moveTo>
                    <a:pt x="0" y="1"/>
                  </a:moveTo>
                  <a:cubicBezTo>
                    <a:pt x="4" y="1"/>
                    <a:pt x="4" y="1"/>
                    <a:pt x="4" y="1"/>
                  </a:cubicBezTo>
                  <a:cubicBezTo>
                    <a:pt x="4" y="6"/>
                    <a:pt x="4" y="6"/>
                    <a:pt x="4" y="6"/>
                  </a:cubicBezTo>
                  <a:cubicBezTo>
                    <a:pt x="5" y="4"/>
                    <a:pt x="7" y="3"/>
                    <a:pt x="9" y="2"/>
                  </a:cubicBezTo>
                  <a:cubicBezTo>
                    <a:pt x="11" y="1"/>
                    <a:pt x="13" y="0"/>
                    <a:pt x="15" y="0"/>
                  </a:cubicBezTo>
                  <a:cubicBezTo>
                    <a:pt x="19" y="0"/>
                    <a:pt x="23" y="2"/>
                    <a:pt x="26" y="5"/>
                  </a:cubicBezTo>
                  <a:cubicBezTo>
                    <a:pt x="29" y="8"/>
                    <a:pt x="30" y="11"/>
                    <a:pt x="30" y="15"/>
                  </a:cubicBezTo>
                  <a:cubicBezTo>
                    <a:pt x="30" y="19"/>
                    <a:pt x="29" y="23"/>
                    <a:pt x="26" y="26"/>
                  </a:cubicBezTo>
                  <a:cubicBezTo>
                    <a:pt x="23" y="29"/>
                    <a:pt x="19" y="30"/>
                    <a:pt x="15" y="30"/>
                  </a:cubicBezTo>
                  <a:cubicBezTo>
                    <a:pt x="13" y="30"/>
                    <a:pt x="11" y="30"/>
                    <a:pt x="9" y="29"/>
                  </a:cubicBezTo>
                  <a:cubicBezTo>
                    <a:pt x="7" y="28"/>
                    <a:pt x="6" y="27"/>
                    <a:pt x="4" y="25"/>
                  </a:cubicBezTo>
                  <a:cubicBezTo>
                    <a:pt x="4" y="40"/>
                    <a:pt x="4" y="40"/>
                    <a:pt x="4" y="40"/>
                  </a:cubicBezTo>
                  <a:cubicBezTo>
                    <a:pt x="0" y="40"/>
                    <a:pt x="0" y="40"/>
                    <a:pt x="0" y="40"/>
                  </a:cubicBezTo>
                  <a:lnTo>
                    <a:pt x="0" y="1"/>
                  </a:lnTo>
                  <a:close/>
                  <a:moveTo>
                    <a:pt x="15" y="4"/>
                  </a:moveTo>
                  <a:cubicBezTo>
                    <a:pt x="12" y="4"/>
                    <a:pt x="9" y="5"/>
                    <a:pt x="7" y="7"/>
                  </a:cubicBezTo>
                  <a:cubicBezTo>
                    <a:pt x="5" y="9"/>
                    <a:pt x="4" y="12"/>
                    <a:pt x="4" y="15"/>
                  </a:cubicBezTo>
                  <a:cubicBezTo>
                    <a:pt x="4" y="18"/>
                    <a:pt x="4" y="20"/>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19"/>
                    <a:pt x="26" y="17"/>
                    <a:pt x="26" y="15"/>
                  </a:cubicBezTo>
                  <a:cubicBezTo>
                    <a:pt x="26" y="13"/>
                    <a:pt x="26" y="11"/>
                    <a:pt x="25" y="10"/>
                  </a:cubicBezTo>
                  <a:cubicBezTo>
                    <a:pt x="24" y="8"/>
                    <a:pt x="22" y="6"/>
                    <a:pt x="21" y="5"/>
                  </a:cubicBezTo>
                  <a:cubicBezTo>
                    <a:pt x="19" y="4"/>
                    <a:pt x="17"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586">
              <a:extLst>
                <a:ext uri="{FF2B5EF4-FFF2-40B4-BE49-F238E27FC236}">
                  <a16:creationId xmlns:a16="http://schemas.microsoft.com/office/drawing/2014/main" id="{9B63D5C7-13FB-4090-ABFE-A71B7E581A5B}"/>
                </a:ext>
              </a:extLst>
            </p:cNvPr>
            <p:cNvSpPr>
              <a:spLocks noChangeArrowheads="1"/>
            </p:cNvSpPr>
            <p:nvPr userDrawn="1"/>
          </p:nvSpPr>
          <p:spPr bwMode="auto">
            <a:xfrm>
              <a:off x="11728537" y="866291"/>
              <a:ext cx="6379" cy="95683"/>
            </a:xfrm>
            <a:prstGeom prst="rect">
              <a:avLst/>
            </a:prstGeom>
            <a:solidFill>
              <a:srgbClr val="004A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87">
              <a:extLst>
                <a:ext uri="{FF2B5EF4-FFF2-40B4-BE49-F238E27FC236}">
                  <a16:creationId xmlns:a16="http://schemas.microsoft.com/office/drawing/2014/main" id="{96D58EF5-0F2C-4F7C-A2DB-722FED03972A}"/>
                </a:ext>
              </a:extLst>
            </p:cNvPr>
            <p:cNvSpPr>
              <a:spLocks noEditPoints="1"/>
            </p:cNvSpPr>
            <p:nvPr userDrawn="1"/>
          </p:nvSpPr>
          <p:spPr bwMode="auto">
            <a:xfrm>
              <a:off x="11760431" y="890212"/>
              <a:ext cx="70168" cy="71763"/>
            </a:xfrm>
            <a:custGeom>
              <a:avLst/>
              <a:gdLst>
                <a:gd name="T0" fmla="*/ 25 w 29"/>
                <a:gd name="T1" fmla="*/ 20 h 30"/>
                <a:gd name="T2" fmla="*/ 28 w 29"/>
                <a:gd name="T3" fmla="*/ 22 h 30"/>
                <a:gd name="T4" fmla="*/ 25 w 29"/>
                <a:gd name="T5" fmla="*/ 27 h 30"/>
                <a:gd name="T6" fmla="*/ 20 w 29"/>
                <a:gd name="T7" fmla="*/ 29 h 30"/>
                <a:gd name="T8" fmla="*/ 14 w 29"/>
                <a:gd name="T9" fmla="*/ 30 h 30"/>
                <a:gd name="T10" fmla="*/ 4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5" y="27"/>
                  </a:cubicBezTo>
                  <a:cubicBezTo>
                    <a:pt x="23" y="28"/>
                    <a:pt x="22" y="29"/>
                    <a:pt x="20" y="29"/>
                  </a:cubicBezTo>
                  <a:cubicBezTo>
                    <a:pt x="18" y="30"/>
                    <a:pt x="17" y="30"/>
                    <a:pt x="14" y="30"/>
                  </a:cubicBezTo>
                  <a:cubicBezTo>
                    <a:pt x="10" y="30"/>
                    <a:pt x="6" y="29"/>
                    <a:pt x="4" y="26"/>
                  </a:cubicBezTo>
                  <a:cubicBezTo>
                    <a:pt x="1" y="23"/>
                    <a:pt x="0" y="19"/>
                    <a:pt x="0" y="15"/>
                  </a:cubicBezTo>
                  <a:cubicBezTo>
                    <a:pt x="0" y="12"/>
                    <a:pt x="1" y="9"/>
                    <a:pt x="3" y="6"/>
                  </a:cubicBezTo>
                  <a:cubicBezTo>
                    <a:pt x="6" y="2"/>
                    <a:pt x="10" y="0"/>
                    <a:pt x="14" y="0"/>
                  </a:cubicBezTo>
                  <a:cubicBezTo>
                    <a:pt x="19" y="0"/>
                    <a:pt x="23" y="2"/>
                    <a:pt x="26" y="6"/>
                  </a:cubicBezTo>
                  <a:cubicBezTo>
                    <a:pt x="28" y="8"/>
                    <a:pt x="29" y="12"/>
                    <a:pt x="29" y="16"/>
                  </a:cubicBezTo>
                  <a:cubicBezTo>
                    <a:pt x="3" y="16"/>
                    <a:pt x="3" y="16"/>
                    <a:pt x="3" y="16"/>
                  </a:cubicBezTo>
                  <a:cubicBezTo>
                    <a:pt x="4" y="19"/>
                    <a:pt x="5"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2" y="4"/>
                    <a:pt x="9" y="5"/>
                    <a:pt x="7" y="7"/>
                  </a:cubicBezTo>
                  <a:cubicBezTo>
                    <a:pt x="6" y="8"/>
                    <a:pt x="5"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58876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theme" Target="../theme/theme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Header Placeholder 1">
            <a:extLst>
              <a:ext uri="{FF2B5EF4-FFF2-40B4-BE49-F238E27FC236}">
                <a16:creationId xmlns:a16="http://schemas.microsoft.com/office/drawing/2014/main" id="{0CA89A9A-A5F7-417D-8281-0F0AD414CD18}"/>
              </a:ext>
            </a:extLst>
          </p:cNvPr>
          <p:cNvSpPr>
            <a:spLocks noGrp="1"/>
          </p:cNvSpPr>
          <p:nvPr>
            <p:ph type="hdr" sz="quarter"/>
          </p:nvPr>
        </p:nvSpPr>
        <p:spPr>
          <a:xfrm>
            <a:off x="416408" y="0"/>
            <a:ext cx="2696906" cy="458788"/>
          </a:xfrm>
          <a:prstGeom prst="rect">
            <a:avLst/>
          </a:prstGeom>
        </p:spPr>
        <p:txBody>
          <a:bodyPr vert="horz" lIns="91440" tIns="45720" rIns="91440" bIns="45720" rtlCol="0" anchor="b"/>
          <a:lstStyle>
            <a:lvl1pPr algn="l">
              <a:defRPr sz="1200">
                <a:solidFill>
                  <a:schemeClr val="tx1"/>
                </a:solidFill>
                <a:latin typeface="+mn-lt"/>
              </a:defRPr>
            </a:lvl1pPr>
          </a:lstStyle>
          <a:p>
            <a:r>
              <a:rPr lang="en-US">
                <a:cs typeface="Tahoma" panose="020B0604030504040204" pitchFamily="34" charset="0"/>
              </a:rPr>
              <a:t>Headline</a:t>
            </a:r>
            <a:endParaRPr lang="en-US" dirty="0">
              <a:cs typeface="Tahoma" panose="020B0604030504040204" pitchFamily="34" charset="0"/>
            </a:endParaRPr>
          </a:p>
        </p:txBody>
      </p:sp>
      <p:sp>
        <p:nvSpPr>
          <p:cNvPr id="9" name="Date Placeholder 2">
            <a:extLst>
              <a:ext uri="{FF2B5EF4-FFF2-40B4-BE49-F238E27FC236}">
                <a16:creationId xmlns:a16="http://schemas.microsoft.com/office/drawing/2014/main" id="{3A42CB4B-57D2-407D-B106-3003DD1CC0A6}"/>
              </a:ext>
            </a:extLst>
          </p:cNvPr>
          <p:cNvSpPr>
            <a:spLocks noGrp="1"/>
          </p:cNvSpPr>
          <p:nvPr>
            <p:ph type="dt" sz="quarter" idx="1"/>
          </p:nvPr>
        </p:nvSpPr>
        <p:spPr>
          <a:xfrm>
            <a:off x="3884613" y="0"/>
            <a:ext cx="2646816" cy="458788"/>
          </a:xfrm>
          <a:prstGeom prst="rect">
            <a:avLst/>
          </a:prstGeom>
        </p:spPr>
        <p:txBody>
          <a:bodyPr vert="horz" lIns="91440" tIns="45720" rIns="91440" bIns="45720" rtlCol="0" anchor="b"/>
          <a:lstStyle>
            <a:lvl1pPr algn="r">
              <a:defRPr sz="1200">
                <a:solidFill>
                  <a:schemeClr val="tx1"/>
                </a:solidFill>
                <a:latin typeface="+mn-lt"/>
              </a:defRPr>
            </a:lvl1pPr>
          </a:lstStyle>
          <a:p>
            <a:fld id="{BDF556B1-47E5-4841-AF78-A552147C4512}" type="datetimeFigureOut">
              <a:rPr lang="en-US" smtClean="0">
                <a:cs typeface="Tahoma" panose="020B0604030504040204" pitchFamily="34" charset="0"/>
              </a:rPr>
              <a:pPr/>
              <a:t>10/13/2020</a:t>
            </a:fld>
            <a:endParaRPr lang="en-US">
              <a:cs typeface="Tahoma" panose="020B0604030504040204" pitchFamily="34" charset="0"/>
            </a:endParaRPr>
          </a:p>
        </p:txBody>
      </p:sp>
      <p:sp>
        <p:nvSpPr>
          <p:cNvPr id="10" name="Slide Number Placeholder 4">
            <a:extLst>
              <a:ext uri="{FF2B5EF4-FFF2-40B4-BE49-F238E27FC236}">
                <a16:creationId xmlns:a16="http://schemas.microsoft.com/office/drawing/2014/main" id="{3C6A86D3-EC4B-4CF0-BE59-F74CA7A04FF6}"/>
              </a:ext>
            </a:extLst>
          </p:cNvPr>
          <p:cNvSpPr>
            <a:spLocks noGrp="1"/>
          </p:cNvSpPr>
          <p:nvPr>
            <p:ph type="sldNum" sz="quarter" idx="5"/>
          </p:nvPr>
        </p:nvSpPr>
        <p:spPr>
          <a:xfrm>
            <a:off x="3884613" y="8685213"/>
            <a:ext cx="2646816" cy="458787"/>
          </a:xfrm>
          <a:prstGeom prst="rect">
            <a:avLst/>
          </a:prstGeom>
        </p:spPr>
        <p:txBody>
          <a:bodyPr vert="horz" lIns="91440" tIns="45720" rIns="91440" bIns="45720" rtlCol="0" anchor="t"/>
          <a:lstStyle>
            <a:lvl1pPr algn="r">
              <a:defRPr sz="1200">
                <a:solidFill>
                  <a:schemeClr val="tx1"/>
                </a:solidFill>
                <a:latin typeface="+mn-lt"/>
              </a:defRPr>
            </a:lvl1pPr>
          </a:lstStyle>
          <a:p>
            <a:fld id="{31C06EA9-5B09-4754-A303-3A3F0FC820EB}" type="slidenum">
              <a:rPr lang="en-US" smtClean="0">
                <a:cs typeface="Tahoma" panose="020B0604030504040204" pitchFamily="34" charset="0"/>
              </a:rPr>
              <a:pPr/>
              <a:t>‹#›</a:t>
            </a:fld>
            <a:endParaRPr lang="en-US">
              <a:cs typeface="Tahoma" panose="020B0604030504040204" pitchFamily="34" charset="0"/>
            </a:endParaRPr>
          </a:p>
        </p:txBody>
      </p:sp>
      <p:grpSp>
        <p:nvGrpSpPr>
          <p:cNvPr id="54" name="קבוצה 53">
            <a:extLst>
              <a:ext uri="{FF2B5EF4-FFF2-40B4-BE49-F238E27FC236}">
                <a16:creationId xmlns:a16="http://schemas.microsoft.com/office/drawing/2014/main" id="{0002F051-D97F-4490-8155-EFDC83EB22D4}"/>
              </a:ext>
            </a:extLst>
          </p:cNvPr>
          <p:cNvGrpSpPr/>
          <p:nvPr/>
        </p:nvGrpSpPr>
        <p:grpSpPr>
          <a:xfrm>
            <a:off x="487353" y="8442026"/>
            <a:ext cx="1168026" cy="486374"/>
            <a:chOff x="10299671" y="346413"/>
            <a:chExt cx="1535713" cy="639482"/>
          </a:xfrm>
        </p:grpSpPr>
        <p:pic>
          <p:nvPicPr>
            <p:cNvPr id="55" name="Picture 557">
              <a:extLst>
                <a:ext uri="{FF2B5EF4-FFF2-40B4-BE49-F238E27FC236}">
                  <a16:creationId xmlns:a16="http://schemas.microsoft.com/office/drawing/2014/main" id="{298B8FEE-FBC0-4001-9448-C1B0BE0ACC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08853"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8">
              <a:extLst>
                <a:ext uri="{FF2B5EF4-FFF2-40B4-BE49-F238E27FC236}">
                  <a16:creationId xmlns:a16="http://schemas.microsoft.com/office/drawing/2014/main" id="{8BE8B8BA-AEE3-4AD1-B554-69BB44C7F96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46660" y="354387"/>
              <a:ext cx="314160" cy="47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59">
              <a:extLst>
                <a:ext uri="{FF2B5EF4-FFF2-40B4-BE49-F238E27FC236}">
                  <a16:creationId xmlns:a16="http://schemas.microsoft.com/office/drawing/2014/main" id="{FB06006E-E417-4CA3-9F4A-0274FFA33D6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82871"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60">
              <a:extLst>
                <a:ext uri="{FF2B5EF4-FFF2-40B4-BE49-F238E27FC236}">
                  <a16:creationId xmlns:a16="http://schemas.microsoft.com/office/drawing/2014/main" id="{2160B201-484A-43AC-A607-C8CCEBB7BCE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299671" y="590405"/>
              <a:ext cx="755895" cy="23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61">
              <a:extLst>
                <a:ext uri="{FF2B5EF4-FFF2-40B4-BE49-F238E27FC236}">
                  <a16:creationId xmlns:a16="http://schemas.microsoft.com/office/drawing/2014/main" id="{ED40B19C-9058-4568-AAEB-B4F56B202C7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37832" y="346413"/>
              <a:ext cx="320538"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62">
              <a:extLst>
                <a:ext uri="{FF2B5EF4-FFF2-40B4-BE49-F238E27FC236}">
                  <a16:creationId xmlns:a16="http://schemas.microsoft.com/office/drawing/2014/main" id="{DDE74F5F-3501-4F33-8084-309F13A487A4}"/>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406404" y="346413"/>
              <a:ext cx="307781"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563">
              <a:extLst>
                <a:ext uri="{FF2B5EF4-FFF2-40B4-BE49-F238E27FC236}">
                  <a16:creationId xmlns:a16="http://schemas.microsoft.com/office/drawing/2014/main" id="{CAAFAADF-5A06-4CC4-B1AD-4264ED4B1685}"/>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55841" y="346413"/>
              <a:ext cx="322133"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564">
              <a:extLst>
                <a:ext uri="{FF2B5EF4-FFF2-40B4-BE49-F238E27FC236}">
                  <a16:creationId xmlns:a16="http://schemas.microsoft.com/office/drawing/2014/main" id="{911EC386-5B81-40D8-9BD9-F055D565E450}"/>
                </a:ext>
              </a:extLst>
            </p:cNvPr>
            <p:cNvSpPr>
              <a:spLocks/>
            </p:cNvSpPr>
            <p:nvPr userDrawn="1"/>
          </p:nvSpPr>
          <p:spPr bwMode="auto">
            <a:xfrm>
              <a:off x="10972642" y="360766"/>
              <a:ext cx="621939" cy="457684"/>
            </a:xfrm>
            <a:custGeom>
              <a:avLst/>
              <a:gdLst>
                <a:gd name="T0" fmla="*/ 245 w 261"/>
                <a:gd name="T1" fmla="*/ 100 h 192"/>
                <a:gd name="T2" fmla="*/ 139 w 261"/>
                <a:gd name="T3" fmla="*/ 192 h 192"/>
                <a:gd name="T4" fmla="*/ 261 w 261"/>
                <a:gd name="T5" fmla="*/ 88 h 192"/>
                <a:gd name="T6" fmla="*/ 17 w 261"/>
                <a:gd name="T7" fmla="*/ 88 h 192"/>
                <a:gd name="T8" fmla="*/ 124 w 261"/>
                <a:gd name="T9" fmla="*/ 0 h 192"/>
                <a:gd name="T10" fmla="*/ 0 w 261"/>
                <a:gd name="T11" fmla="*/ 100 h 192"/>
                <a:gd name="T12" fmla="*/ 245 w 261"/>
                <a:gd name="T13" fmla="*/ 100 h 192"/>
              </a:gdLst>
              <a:ahLst/>
              <a:cxnLst>
                <a:cxn ang="0">
                  <a:pos x="T0" y="T1"/>
                </a:cxn>
                <a:cxn ang="0">
                  <a:pos x="T2" y="T3"/>
                </a:cxn>
                <a:cxn ang="0">
                  <a:pos x="T4" y="T5"/>
                </a:cxn>
                <a:cxn ang="0">
                  <a:pos x="T6" y="T7"/>
                </a:cxn>
                <a:cxn ang="0">
                  <a:pos x="T8" y="T9"/>
                </a:cxn>
                <a:cxn ang="0">
                  <a:pos x="T10" y="T11"/>
                </a:cxn>
                <a:cxn ang="0">
                  <a:pos x="T12" y="T13"/>
                </a:cxn>
              </a:cxnLst>
              <a:rect l="0" t="0" r="r" b="b"/>
              <a:pathLst>
                <a:path w="261" h="192">
                  <a:moveTo>
                    <a:pt x="245" y="100"/>
                  </a:moveTo>
                  <a:cubicBezTo>
                    <a:pt x="245" y="167"/>
                    <a:pt x="142" y="192"/>
                    <a:pt x="139" y="192"/>
                  </a:cubicBezTo>
                  <a:cubicBezTo>
                    <a:pt x="150" y="192"/>
                    <a:pt x="261" y="172"/>
                    <a:pt x="261" y="88"/>
                  </a:cubicBezTo>
                  <a:cubicBezTo>
                    <a:pt x="17" y="88"/>
                    <a:pt x="17" y="88"/>
                    <a:pt x="17" y="88"/>
                  </a:cubicBezTo>
                  <a:cubicBezTo>
                    <a:pt x="17" y="22"/>
                    <a:pt x="121" y="0"/>
                    <a:pt x="124" y="0"/>
                  </a:cubicBezTo>
                  <a:cubicBezTo>
                    <a:pt x="113" y="0"/>
                    <a:pt x="0" y="18"/>
                    <a:pt x="0" y="100"/>
                  </a:cubicBezTo>
                  <a:lnTo>
                    <a:pt x="245" y="10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3" name="Picture 565">
              <a:extLst>
                <a:ext uri="{FF2B5EF4-FFF2-40B4-BE49-F238E27FC236}">
                  <a16:creationId xmlns:a16="http://schemas.microsoft.com/office/drawing/2014/main" id="{8D1489E3-CB74-4F33-AA28-04DE4992A5BC}"/>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506872" y="351198"/>
              <a:ext cx="328512" cy="23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566">
              <a:extLst>
                <a:ext uri="{FF2B5EF4-FFF2-40B4-BE49-F238E27FC236}">
                  <a16:creationId xmlns:a16="http://schemas.microsoft.com/office/drawing/2014/main" id="{D784CD7D-F0D6-4C69-B3AD-5BD6FB6A0459}"/>
                </a:ext>
              </a:extLst>
            </p:cNvPr>
            <p:cNvSpPr>
              <a:spLocks/>
            </p:cNvSpPr>
            <p:nvPr userDrawn="1"/>
          </p:nvSpPr>
          <p:spPr bwMode="auto">
            <a:xfrm>
              <a:off x="10306050" y="429338"/>
              <a:ext cx="157877" cy="151499"/>
            </a:xfrm>
            <a:custGeom>
              <a:avLst/>
              <a:gdLst>
                <a:gd name="T0" fmla="*/ 0 w 99"/>
                <a:gd name="T1" fmla="*/ 95 h 95"/>
                <a:gd name="T2" fmla="*/ 24 w 99"/>
                <a:gd name="T3" fmla="*/ 0 h 95"/>
                <a:gd name="T4" fmla="*/ 99 w 99"/>
                <a:gd name="T5" fmla="*/ 0 h 95"/>
                <a:gd name="T6" fmla="*/ 93 w 99"/>
                <a:gd name="T7" fmla="*/ 23 h 95"/>
                <a:gd name="T8" fmla="*/ 48 w 99"/>
                <a:gd name="T9" fmla="*/ 23 h 95"/>
                <a:gd name="T10" fmla="*/ 45 w 99"/>
                <a:gd name="T11" fmla="*/ 36 h 95"/>
                <a:gd name="T12" fmla="*/ 82 w 99"/>
                <a:gd name="T13" fmla="*/ 36 h 95"/>
                <a:gd name="T14" fmla="*/ 76 w 99"/>
                <a:gd name="T15" fmla="*/ 57 h 95"/>
                <a:gd name="T16" fmla="*/ 39 w 99"/>
                <a:gd name="T17" fmla="*/ 57 h 95"/>
                <a:gd name="T18" fmla="*/ 36 w 99"/>
                <a:gd name="T19" fmla="*/ 72 h 95"/>
                <a:gd name="T20" fmla="*/ 82 w 99"/>
                <a:gd name="T21" fmla="*/ 72 h 95"/>
                <a:gd name="T22" fmla="*/ 76 w 99"/>
                <a:gd name="T23" fmla="*/ 95 h 95"/>
                <a:gd name="T24" fmla="*/ 0 w 99"/>
                <a:gd name="T2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95">
                  <a:moveTo>
                    <a:pt x="0" y="95"/>
                  </a:moveTo>
                  <a:lnTo>
                    <a:pt x="24" y="0"/>
                  </a:lnTo>
                  <a:lnTo>
                    <a:pt x="99" y="0"/>
                  </a:lnTo>
                  <a:lnTo>
                    <a:pt x="93" y="23"/>
                  </a:lnTo>
                  <a:lnTo>
                    <a:pt x="48" y="23"/>
                  </a:lnTo>
                  <a:lnTo>
                    <a:pt x="45" y="36"/>
                  </a:lnTo>
                  <a:lnTo>
                    <a:pt x="82" y="36"/>
                  </a:lnTo>
                  <a:lnTo>
                    <a:pt x="76" y="57"/>
                  </a:lnTo>
                  <a:lnTo>
                    <a:pt x="39" y="57"/>
                  </a:lnTo>
                  <a:lnTo>
                    <a:pt x="36" y="72"/>
                  </a:lnTo>
                  <a:lnTo>
                    <a:pt x="82" y="72"/>
                  </a:lnTo>
                  <a:lnTo>
                    <a:pt x="76"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7">
              <a:extLst>
                <a:ext uri="{FF2B5EF4-FFF2-40B4-BE49-F238E27FC236}">
                  <a16:creationId xmlns:a16="http://schemas.microsoft.com/office/drawing/2014/main" id="{3CABE504-8F60-4614-98F0-A38E19982991}"/>
                </a:ext>
              </a:extLst>
            </p:cNvPr>
            <p:cNvSpPr>
              <a:spLocks/>
            </p:cNvSpPr>
            <p:nvPr userDrawn="1"/>
          </p:nvSpPr>
          <p:spPr bwMode="auto">
            <a:xfrm>
              <a:off x="10460738" y="429338"/>
              <a:ext cx="143524" cy="151499"/>
            </a:xfrm>
            <a:custGeom>
              <a:avLst/>
              <a:gdLst>
                <a:gd name="T0" fmla="*/ 6 w 90"/>
                <a:gd name="T1" fmla="*/ 0 h 95"/>
                <a:gd name="T2" fmla="*/ 90 w 90"/>
                <a:gd name="T3" fmla="*/ 0 h 95"/>
                <a:gd name="T4" fmla="*/ 84 w 90"/>
                <a:gd name="T5" fmla="*/ 26 h 95"/>
                <a:gd name="T6" fmla="*/ 57 w 90"/>
                <a:gd name="T7" fmla="*/ 26 h 95"/>
                <a:gd name="T8" fmla="*/ 39 w 90"/>
                <a:gd name="T9" fmla="*/ 95 h 95"/>
                <a:gd name="T10" fmla="*/ 9 w 90"/>
                <a:gd name="T11" fmla="*/ 95 h 95"/>
                <a:gd name="T12" fmla="*/ 27 w 90"/>
                <a:gd name="T13" fmla="*/ 26 h 95"/>
                <a:gd name="T14" fmla="*/ 0 w 90"/>
                <a:gd name="T15" fmla="*/ 26 h 95"/>
                <a:gd name="T16" fmla="*/ 6 w 90"/>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5">
                  <a:moveTo>
                    <a:pt x="6" y="0"/>
                  </a:moveTo>
                  <a:lnTo>
                    <a:pt x="90" y="0"/>
                  </a:lnTo>
                  <a:lnTo>
                    <a:pt x="84" y="26"/>
                  </a:lnTo>
                  <a:lnTo>
                    <a:pt x="57" y="26"/>
                  </a:lnTo>
                  <a:lnTo>
                    <a:pt x="39" y="95"/>
                  </a:lnTo>
                  <a:lnTo>
                    <a:pt x="9" y="95"/>
                  </a:lnTo>
                  <a:lnTo>
                    <a:pt x="27" y="26"/>
                  </a:lnTo>
                  <a:lnTo>
                    <a:pt x="0" y="26"/>
                  </a:lnTo>
                  <a:lnTo>
                    <a:pt x="6"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68">
              <a:extLst>
                <a:ext uri="{FF2B5EF4-FFF2-40B4-BE49-F238E27FC236}">
                  <a16:creationId xmlns:a16="http://schemas.microsoft.com/office/drawing/2014/main" id="{E67C61BA-93EE-4772-9E27-FD907BC8C316}"/>
                </a:ext>
              </a:extLst>
            </p:cNvPr>
            <p:cNvSpPr>
              <a:spLocks/>
            </p:cNvSpPr>
            <p:nvPr userDrawn="1"/>
          </p:nvSpPr>
          <p:spPr bwMode="auto">
            <a:xfrm>
              <a:off x="10575558" y="427744"/>
              <a:ext cx="151499" cy="154688"/>
            </a:xfrm>
            <a:custGeom>
              <a:avLst/>
              <a:gdLst>
                <a:gd name="T0" fmla="*/ 43 w 64"/>
                <a:gd name="T1" fmla="*/ 19 h 65"/>
                <a:gd name="T2" fmla="*/ 42 w 64"/>
                <a:gd name="T3" fmla="*/ 15 h 65"/>
                <a:gd name="T4" fmla="*/ 37 w 64"/>
                <a:gd name="T5" fmla="*/ 14 h 65"/>
                <a:gd name="T6" fmla="*/ 30 w 64"/>
                <a:gd name="T7" fmla="*/ 18 h 65"/>
                <a:gd name="T8" fmla="*/ 58 w 64"/>
                <a:gd name="T9" fmla="*/ 44 h 65"/>
                <a:gd name="T10" fmla="*/ 24 w 64"/>
                <a:gd name="T11" fmla="*/ 65 h 65"/>
                <a:gd name="T12" fmla="*/ 2 w 64"/>
                <a:gd name="T13" fmla="*/ 44 h 65"/>
                <a:gd name="T14" fmla="*/ 21 w 64"/>
                <a:gd name="T15" fmla="*/ 44 h 65"/>
                <a:gd name="T16" fmla="*/ 23 w 64"/>
                <a:gd name="T17" fmla="*/ 49 h 65"/>
                <a:gd name="T18" fmla="*/ 29 w 64"/>
                <a:gd name="T19" fmla="*/ 51 h 65"/>
                <a:gd name="T20" fmla="*/ 38 w 64"/>
                <a:gd name="T21" fmla="*/ 46 h 65"/>
                <a:gd name="T22" fmla="*/ 10 w 64"/>
                <a:gd name="T23" fmla="*/ 20 h 65"/>
                <a:gd name="T24" fmla="*/ 41 w 64"/>
                <a:gd name="T25" fmla="*/ 0 h 65"/>
                <a:gd name="T26" fmla="*/ 62 w 64"/>
                <a:gd name="T27" fmla="*/ 19 h 65"/>
                <a:gd name="T28" fmla="*/ 43 w 64"/>
                <a:gd name="T29"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65">
                  <a:moveTo>
                    <a:pt x="43" y="19"/>
                  </a:moveTo>
                  <a:cubicBezTo>
                    <a:pt x="44" y="17"/>
                    <a:pt x="43" y="16"/>
                    <a:pt x="42" y="15"/>
                  </a:cubicBezTo>
                  <a:cubicBezTo>
                    <a:pt x="40" y="14"/>
                    <a:pt x="39" y="14"/>
                    <a:pt x="37" y="14"/>
                  </a:cubicBezTo>
                  <a:cubicBezTo>
                    <a:pt x="32" y="14"/>
                    <a:pt x="30" y="15"/>
                    <a:pt x="30" y="18"/>
                  </a:cubicBezTo>
                  <a:cubicBezTo>
                    <a:pt x="27" y="27"/>
                    <a:pt x="64" y="21"/>
                    <a:pt x="58" y="44"/>
                  </a:cubicBezTo>
                  <a:cubicBezTo>
                    <a:pt x="54" y="58"/>
                    <a:pt x="41" y="65"/>
                    <a:pt x="24" y="65"/>
                  </a:cubicBezTo>
                  <a:cubicBezTo>
                    <a:pt x="8" y="65"/>
                    <a:pt x="0" y="56"/>
                    <a:pt x="2" y="44"/>
                  </a:cubicBezTo>
                  <a:cubicBezTo>
                    <a:pt x="21" y="44"/>
                    <a:pt x="21" y="44"/>
                    <a:pt x="21" y="44"/>
                  </a:cubicBezTo>
                  <a:cubicBezTo>
                    <a:pt x="21" y="47"/>
                    <a:pt x="22" y="48"/>
                    <a:pt x="23" y="49"/>
                  </a:cubicBezTo>
                  <a:cubicBezTo>
                    <a:pt x="25" y="50"/>
                    <a:pt x="27" y="51"/>
                    <a:pt x="29" y="51"/>
                  </a:cubicBezTo>
                  <a:cubicBezTo>
                    <a:pt x="34" y="51"/>
                    <a:pt x="37" y="49"/>
                    <a:pt x="38" y="46"/>
                  </a:cubicBezTo>
                  <a:cubicBezTo>
                    <a:pt x="40" y="37"/>
                    <a:pt x="4" y="43"/>
                    <a:pt x="10" y="20"/>
                  </a:cubicBezTo>
                  <a:cubicBezTo>
                    <a:pt x="13" y="6"/>
                    <a:pt x="26" y="0"/>
                    <a:pt x="41" y="0"/>
                  </a:cubicBezTo>
                  <a:cubicBezTo>
                    <a:pt x="58" y="0"/>
                    <a:pt x="64" y="8"/>
                    <a:pt x="62" y="19"/>
                  </a:cubicBezTo>
                  <a:lnTo>
                    <a:pt x="43" y="19"/>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69">
              <a:extLst>
                <a:ext uri="{FF2B5EF4-FFF2-40B4-BE49-F238E27FC236}">
                  <a16:creationId xmlns:a16="http://schemas.microsoft.com/office/drawing/2014/main" id="{ED5B4DE0-6944-49C0-8A8A-6E5B96641A67}"/>
                </a:ext>
              </a:extLst>
            </p:cNvPr>
            <p:cNvSpPr>
              <a:spLocks/>
            </p:cNvSpPr>
            <p:nvPr userDrawn="1"/>
          </p:nvSpPr>
          <p:spPr bwMode="auto">
            <a:xfrm>
              <a:off x="10712703" y="429338"/>
              <a:ext cx="86115" cy="151499"/>
            </a:xfrm>
            <a:custGeom>
              <a:avLst/>
              <a:gdLst>
                <a:gd name="T0" fmla="*/ 0 w 54"/>
                <a:gd name="T1" fmla="*/ 95 h 95"/>
                <a:gd name="T2" fmla="*/ 24 w 54"/>
                <a:gd name="T3" fmla="*/ 0 h 95"/>
                <a:gd name="T4" fmla="*/ 54 w 54"/>
                <a:gd name="T5" fmla="*/ 0 h 95"/>
                <a:gd name="T6" fmla="*/ 30 w 54"/>
                <a:gd name="T7" fmla="*/ 95 h 95"/>
                <a:gd name="T8" fmla="*/ 0 w 54"/>
                <a:gd name="T9" fmla="*/ 95 h 95"/>
              </a:gdLst>
              <a:ahLst/>
              <a:cxnLst>
                <a:cxn ang="0">
                  <a:pos x="T0" y="T1"/>
                </a:cxn>
                <a:cxn ang="0">
                  <a:pos x="T2" y="T3"/>
                </a:cxn>
                <a:cxn ang="0">
                  <a:pos x="T4" y="T5"/>
                </a:cxn>
                <a:cxn ang="0">
                  <a:pos x="T6" y="T7"/>
                </a:cxn>
                <a:cxn ang="0">
                  <a:pos x="T8" y="T9"/>
                </a:cxn>
              </a:cxnLst>
              <a:rect l="0" t="0" r="r" b="b"/>
              <a:pathLst>
                <a:path w="54" h="95">
                  <a:moveTo>
                    <a:pt x="0" y="95"/>
                  </a:moveTo>
                  <a:lnTo>
                    <a:pt x="24" y="0"/>
                  </a:lnTo>
                  <a:lnTo>
                    <a:pt x="54" y="0"/>
                  </a:lnTo>
                  <a:lnTo>
                    <a:pt x="30"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70">
              <a:extLst>
                <a:ext uri="{FF2B5EF4-FFF2-40B4-BE49-F238E27FC236}">
                  <a16:creationId xmlns:a16="http://schemas.microsoft.com/office/drawing/2014/main" id="{FF663DC5-2B55-4D1E-AA79-A388292F38CE}"/>
                </a:ext>
              </a:extLst>
            </p:cNvPr>
            <p:cNvSpPr>
              <a:spLocks/>
            </p:cNvSpPr>
            <p:nvPr userDrawn="1"/>
          </p:nvSpPr>
          <p:spPr bwMode="auto">
            <a:xfrm>
              <a:off x="10309240" y="867886"/>
              <a:ext cx="49437" cy="94089"/>
            </a:xfrm>
            <a:custGeom>
              <a:avLst/>
              <a:gdLst>
                <a:gd name="T0" fmla="*/ 0 w 31"/>
                <a:gd name="T1" fmla="*/ 6 h 59"/>
                <a:gd name="T2" fmla="*/ 0 w 31"/>
                <a:gd name="T3" fmla="*/ 0 h 59"/>
                <a:gd name="T4" fmla="*/ 31 w 31"/>
                <a:gd name="T5" fmla="*/ 0 h 59"/>
                <a:gd name="T6" fmla="*/ 31 w 31"/>
                <a:gd name="T7" fmla="*/ 6 h 59"/>
                <a:gd name="T8" fmla="*/ 17 w 31"/>
                <a:gd name="T9" fmla="*/ 6 h 59"/>
                <a:gd name="T10" fmla="*/ 17 w 31"/>
                <a:gd name="T11" fmla="*/ 59 h 59"/>
                <a:gd name="T12" fmla="*/ 11 w 31"/>
                <a:gd name="T13" fmla="*/ 59 h 59"/>
                <a:gd name="T14" fmla="*/ 11 w 31"/>
                <a:gd name="T15" fmla="*/ 6 h 59"/>
                <a:gd name="T16" fmla="*/ 0 w 31"/>
                <a:gd name="T17"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59">
                  <a:moveTo>
                    <a:pt x="0" y="6"/>
                  </a:moveTo>
                  <a:lnTo>
                    <a:pt x="0" y="0"/>
                  </a:lnTo>
                  <a:lnTo>
                    <a:pt x="31" y="0"/>
                  </a:lnTo>
                  <a:lnTo>
                    <a:pt x="31" y="6"/>
                  </a:lnTo>
                  <a:lnTo>
                    <a:pt x="17" y="6"/>
                  </a:lnTo>
                  <a:lnTo>
                    <a:pt x="17" y="59"/>
                  </a:lnTo>
                  <a:lnTo>
                    <a:pt x="11" y="59"/>
                  </a:lnTo>
                  <a:lnTo>
                    <a:pt x="11" y="6"/>
                  </a:lnTo>
                  <a:lnTo>
                    <a:pt x="0" y="6"/>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71">
              <a:extLst>
                <a:ext uri="{FF2B5EF4-FFF2-40B4-BE49-F238E27FC236}">
                  <a16:creationId xmlns:a16="http://schemas.microsoft.com/office/drawing/2014/main" id="{11C782A3-E7FE-476E-8C2D-38171D3B2C5D}"/>
                </a:ext>
              </a:extLst>
            </p:cNvPr>
            <p:cNvSpPr>
              <a:spLocks/>
            </p:cNvSpPr>
            <p:nvPr userDrawn="1"/>
          </p:nvSpPr>
          <p:spPr bwMode="auto">
            <a:xfrm>
              <a:off x="10379407" y="866291"/>
              <a:ext cx="60599" cy="95683"/>
            </a:xfrm>
            <a:custGeom>
              <a:avLst/>
              <a:gdLst>
                <a:gd name="T0" fmla="*/ 0 w 25"/>
                <a:gd name="T1" fmla="*/ 0 h 40"/>
                <a:gd name="T2" fmla="*/ 4 w 25"/>
                <a:gd name="T3" fmla="*/ 0 h 40"/>
                <a:gd name="T4" fmla="*/ 4 w 25"/>
                <a:gd name="T5" fmla="*/ 16 h 40"/>
                <a:gd name="T6" fmla="*/ 8 w 25"/>
                <a:gd name="T7" fmla="*/ 12 h 40"/>
                <a:gd name="T8" fmla="*/ 14 w 25"/>
                <a:gd name="T9" fmla="*/ 10 h 40"/>
                <a:gd name="T10" fmla="*/ 20 w 25"/>
                <a:gd name="T11" fmla="*/ 12 h 40"/>
                <a:gd name="T12" fmla="*/ 24 w 25"/>
                <a:gd name="T13" fmla="*/ 16 h 40"/>
                <a:gd name="T14" fmla="*/ 25 w 25"/>
                <a:gd name="T15" fmla="*/ 25 h 40"/>
                <a:gd name="T16" fmla="*/ 25 w 25"/>
                <a:gd name="T17" fmla="*/ 40 h 40"/>
                <a:gd name="T18" fmla="*/ 21 w 25"/>
                <a:gd name="T19" fmla="*/ 40 h 40"/>
                <a:gd name="T20" fmla="*/ 21 w 25"/>
                <a:gd name="T21" fmla="*/ 26 h 40"/>
                <a:gd name="T22" fmla="*/ 21 w 25"/>
                <a:gd name="T23" fmla="*/ 19 h 40"/>
                <a:gd name="T24" fmla="*/ 18 w 25"/>
                <a:gd name="T25" fmla="*/ 15 h 40"/>
                <a:gd name="T26" fmla="*/ 14 w 25"/>
                <a:gd name="T27" fmla="*/ 14 h 40"/>
                <a:gd name="T28" fmla="*/ 8 w 25"/>
                <a:gd name="T29" fmla="*/ 16 h 40"/>
                <a:gd name="T30" fmla="*/ 4 w 25"/>
                <a:gd name="T31" fmla="*/ 21 h 40"/>
                <a:gd name="T32" fmla="*/ 4 w 25"/>
                <a:gd name="T33" fmla="*/ 29 h 40"/>
                <a:gd name="T34" fmla="*/ 4 w 25"/>
                <a:gd name="T35" fmla="*/ 40 h 40"/>
                <a:gd name="T36" fmla="*/ 0 w 25"/>
                <a:gd name="T37" fmla="*/ 40 h 40"/>
                <a:gd name="T38" fmla="*/ 0 w 25"/>
                <a:gd name="T3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0">
                  <a:moveTo>
                    <a:pt x="0" y="0"/>
                  </a:moveTo>
                  <a:cubicBezTo>
                    <a:pt x="4" y="0"/>
                    <a:pt x="4" y="0"/>
                    <a:pt x="4" y="0"/>
                  </a:cubicBezTo>
                  <a:cubicBezTo>
                    <a:pt x="4" y="16"/>
                    <a:pt x="4" y="16"/>
                    <a:pt x="4" y="16"/>
                  </a:cubicBezTo>
                  <a:cubicBezTo>
                    <a:pt x="5" y="14"/>
                    <a:pt x="7" y="13"/>
                    <a:pt x="8" y="12"/>
                  </a:cubicBezTo>
                  <a:cubicBezTo>
                    <a:pt x="10" y="11"/>
                    <a:pt x="12" y="10"/>
                    <a:pt x="14" y="10"/>
                  </a:cubicBezTo>
                  <a:cubicBezTo>
                    <a:pt x="16" y="10"/>
                    <a:pt x="18" y="11"/>
                    <a:pt x="20" y="12"/>
                  </a:cubicBezTo>
                  <a:cubicBezTo>
                    <a:pt x="22" y="13"/>
                    <a:pt x="23" y="15"/>
                    <a:pt x="24" y="16"/>
                  </a:cubicBezTo>
                  <a:cubicBezTo>
                    <a:pt x="24" y="18"/>
                    <a:pt x="25" y="21"/>
                    <a:pt x="25" y="25"/>
                  </a:cubicBezTo>
                  <a:cubicBezTo>
                    <a:pt x="25" y="40"/>
                    <a:pt x="25" y="40"/>
                    <a:pt x="25" y="40"/>
                  </a:cubicBezTo>
                  <a:cubicBezTo>
                    <a:pt x="21" y="40"/>
                    <a:pt x="21" y="40"/>
                    <a:pt x="21" y="40"/>
                  </a:cubicBezTo>
                  <a:cubicBezTo>
                    <a:pt x="21" y="26"/>
                    <a:pt x="21" y="26"/>
                    <a:pt x="21" y="26"/>
                  </a:cubicBezTo>
                  <a:cubicBezTo>
                    <a:pt x="21" y="23"/>
                    <a:pt x="21" y="21"/>
                    <a:pt x="21" y="19"/>
                  </a:cubicBezTo>
                  <a:cubicBezTo>
                    <a:pt x="20" y="18"/>
                    <a:pt x="19" y="16"/>
                    <a:pt x="18" y="15"/>
                  </a:cubicBezTo>
                  <a:cubicBezTo>
                    <a:pt x="17" y="14"/>
                    <a:pt x="15" y="14"/>
                    <a:pt x="14" y="14"/>
                  </a:cubicBezTo>
                  <a:cubicBezTo>
                    <a:pt x="11" y="14"/>
                    <a:pt x="9" y="14"/>
                    <a:pt x="8" y="16"/>
                  </a:cubicBezTo>
                  <a:cubicBezTo>
                    <a:pt x="6" y="17"/>
                    <a:pt x="5" y="19"/>
                    <a:pt x="4" y="21"/>
                  </a:cubicBezTo>
                  <a:cubicBezTo>
                    <a:pt x="4" y="23"/>
                    <a:pt x="4" y="25"/>
                    <a:pt x="4" y="29"/>
                  </a:cubicBezTo>
                  <a:cubicBezTo>
                    <a:pt x="4" y="40"/>
                    <a:pt x="4" y="40"/>
                    <a:pt x="4" y="40"/>
                  </a:cubicBezTo>
                  <a:cubicBezTo>
                    <a:pt x="0" y="40"/>
                    <a:pt x="0" y="40"/>
                    <a:pt x="0" y="40"/>
                  </a:cubicBezTo>
                  <a:lnTo>
                    <a:pt x="0"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72">
              <a:extLst>
                <a:ext uri="{FF2B5EF4-FFF2-40B4-BE49-F238E27FC236}">
                  <a16:creationId xmlns:a16="http://schemas.microsoft.com/office/drawing/2014/main" id="{35EED4D9-667C-4474-8188-B3F4105CCD42}"/>
                </a:ext>
              </a:extLst>
            </p:cNvPr>
            <p:cNvSpPr>
              <a:spLocks noEditPoints="1"/>
            </p:cNvSpPr>
            <p:nvPr userDrawn="1"/>
          </p:nvSpPr>
          <p:spPr bwMode="auto">
            <a:xfrm>
              <a:off x="10463928" y="890212"/>
              <a:ext cx="70168" cy="71763"/>
            </a:xfrm>
            <a:custGeom>
              <a:avLst/>
              <a:gdLst>
                <a:gd name="T0" fmla="*/ 26 w 30"/>
                <a:gd name="T1" fmla="*/ 20 h 30"/>
                <a:gd name="T2" fmla="*/ 29 w 30"/>
                <a:gd name="T3" fmla="*/ 22 h 30"/>
                <a:gd name="T4" fmla="*/ 25 w 30"/>
                <a:gd name="T5" fmla="*/ 27 h 30"/>
                <a:gd name="T6" fmla="*/ 21 w 30"/>
                <a:gd name="T7" fmla="*/ 29 h 30"/>
                <a:gd name="T8" fmla="*/ 15 w 30"/>
                <a:gd name="T9" fmla="*/ 30 h 30"/>
                <a:gd name="T10" fmla="*/ 4 w 30"/>
                <a:gd name="T11" fmla="*/ 26 h 30"/>
                <a:gd name="T12" fmla="*/ 0 w 30"/>
                <a:gd name="T13" fmla="*/ 15 h 30"/>
                <a:gd name="T14" fmla="*/ 4 w 30"/>
                <a:gd name="T15" fmla="*/ 6 h 30"/>
                <a:gd name="T16" fmla="*/ 15 w 30"/>
                <a:gd name="T17" fmla="*/ 0 h 30"/>
                <a:gd name="T18" fmla="*/ 27 w 30"/>
                <a:gd name="T19" fmla="*/ 6 h 30"/>
                <a:gd name="T20" fmla="*/ 30 w 30"/>
                <a:gd name="T21" fmla="*/ 16 h 30"/>
                <a:gd name="T22" fmla="*/ 4 w 30"/>
                <a:gd name="T23" fmla="*/ 16 h 30"/>
                <a:gd name="T24" fmla="*/ 7 w 30"/>
                <a:gd name="T25" fmla="*/ 24 h 30"/>
                <a:gd name="T26" fmla="*/ 15 w 30"/>
                <a:gd name="T27" fmla="*/ 27 h 30"/>
                <a:gd name="T28" fmla="*/ 19 w 30"/>
                <a:gd name="T29" fmla="*/ 26 h 30"/>
                <a:gd name="T30" fmla="*/ 23 w 30"/>
                <a:gd name="T31" fmla="*/ 24 h 30"/>
                <a:gd name="T32" fmla="*/ 26 w 30"/>
                <a:gd name="T33" fmla="*/ 20 h 30"/>
                <a:gd name="T34" fmla="*/ 26 w 30"/>
                <a:gd name="T35" fmla="*/ 12 h 30"/>
                <a:gd name="T36" fmla="*/ 24 w 30"/>
                <a:gd name="T37" fmla="*/ 8 h 30"/>
                <a:gd name="T38" fmla="*/ 20 w 30"/>
                <a:gd name="T39" fmla="*/ 5 h 30"/>
                <a:gd name="T40" fmla="*/ 15 w 30"/>
                <a:gd name="T41" fmla="*/ 4 h 30"/>
                <a:gd name="T42" fmla="*/ 8 w 30"/>
                <a:gd name="T43" fmla="*/ 7 h 30"/>
                <a:gd name="T44" fmla="*/ 5 w 30"/>
                <a:gd name="T45" fmla="*/ 12 h 30"/>
                <a:gd name="T46" fmla="*/ 26 w 30"/>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26" y="20"/>
                  </a:moveTo>
                  <a:cubicBezTo>
                    <a:pt x="29" y="22"/>
                    <a:pt x="29" y="22"/>
                    <a:pt x="29" y="22"/>
                  </a:cubicBezTo>
                  <a:cubicBezTo>
                    <a:pt x="28" y="24"/>
                    <a:pt x="27" y="25"/>
                    <a:pt x="25" y="27"/>
                  </a:cubicBezTo>
                  <a:cubicBezTo>
                    <a:pt x="24" y="28"/>
                    <a:pt x="23" y="29"/>
                    <a:pt x="21" y="29"/>
                  </a:cubicBezTo>
                  <a:cubicBezTo>
                    <a:pt x="19" y="30"/>
                    <a:pt x="17" y="30"/>
                    <a:pt x="15" y="30"/>
                  </a:cubicBezTo>
                  <a:cubicBezTo>
                    <a:pt x="11" y="30"/>
                    <a:pt x="7" y="29"/>
                    <a:pt x="4" y="26"/>
                  </a:cubicBezTo>
                  <a:cubicBezTo>
                    <a:pt x="2" y="23"/>
                    <a:pt x="0" y="19"/>
                    <a:pt x="0" y="15"/>
                  </a:cubicBezTo>
                  <a:cubicBezTo>
                    <a:pt x="0" y="12"/>
                    <a:pt x="2" y="9"/>
                    <a:pt x="4" y="6"/>
                  </a:cubicBezTo>
                  <a:cubicBezTo>
                    <a:pt x="7" y="2"/>
                    <a:pt x="10" y="0"/>
                    <a:pt x="15" y="0"/>
                  </a:cubicBezTo>
                  <a:cubicBezTo>
                    <a:pt x="20" y="0"/>
                    <a:pt x="24" y="2"/>
                    <a:pt x="27" y="6"/>
                  </a:cubicBezTo>
                  <a:cubicBezTo>
                    <a:pt x="29" y="8"/>
                    <a:pt x="30" y="12"/>
                    <a:pt x="30" y="16"/>
                  </a:cubicBezTo>
                  <a:cubicBezTo>
                    <a:pt x="4" y="16"/>
                    <a:pt x="4" y="16"/>
                    <a:pt x="4" y="16"/>
                  </a:cubicBezTo>
                  <a:cubicBezTo>
                    <a:pt x="4" y="19"/>
                    <a:pt x="5" y="22"/>
                    <a:pt x="7" y="24"/>
                  </a:cubicBezTo>
                  <a:cubicBezTo>
                    <a:pt x="9" y="26"/>
                    <a:pt x="12" y="27"/>
                    <a:pt x="15" y="27"/>
                  </a:cubicBezTo>
                  <a:cubicBezTo>
                    <a:pt x="16" y="27"/>
                    <a:pt x="18" y="27"/>
                    <a:pt x="19" y="26"/>
                  </a:cubicBezTo>
                  <a:cubicBezTo>
                    <a:pt x="21" y="26"/>
                    <a:pt x="22" y="25"/>
                    <a:pt x="23" y="24"/>
                  </a:cubicBezTo>
                  <a:cubicBezTo>
                    <a:pt x="24" y="23"/>
                    <a:pt x="25" y="22"/>
                    <a:pt x="26" y="20"/>
                  </a:cubicBezTo>
                  <a:close/>
                  <a:moveTo>
                    <a:pt x="26" y="12"/>
                  </a:moveTo>
                  <a:cubicBezTo>
                    <a:pt x="25" y="10"/>
                    <a:pt x="25" y="9"/>
                    <a:pt x="24" y="8"/>
                  </a:cubicBezTo>
                  <a:cubicBezTo>
                    <a:pt x="23" y="7"/>
                    <a:pt x="21" y="6"/>
                    <a:pt x="20" y="5"/>
                  </a:cubicBezTo>
                  <a:cubicBezTo>
                    <a:pt x="18" y="4"/>
                    <a:pt x="17" y="4"/>
                    <a:pt x="15" y="4"/>
                  </a:cubicBezTo>
                  <a:cubicBezTo>
                    <a:pt x="12" y="4"/>
                    <a:pt x="10" y="5"/>
                    <a:pt x="8" y="7"/>
                  </a:cubicBezTo>
                  <a:cubicBezTo>
                    <a:pt x="6" y="8"/>
                    <a:pt x="5" y="10"/>
                    <a:pt x="5" y="12"/>
                  </a:cubicBezTo>
                  <a:lnTo>
                    <a:pt x="26"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73">
              <a:extLst>
                <a:ext uri="{FF2B5EF4-FFF2-40B4-BE49-F238E27FC236}">
                  <a16:creationId xmlns:a16="http://schemas.microsoft.com/office/drawing/2014/main" id="{8362B5CB-6262-411F-8D62-3ADAB3D2794D}"/>
                </a:ext>
              </a:extLst>
            </p:cNvPr>
            <p:cNvSpPr>
              <a:spLocks/>
            </p:cNvSpPr>
            <p:nvPr userDrawn="1"/>
          </p:nvSpPr>
          <p:spPr bwMode="auto">
            <a:xfrm>
              <a:off x="10599478" y="866291"/>
              <a:ext cx="52626" cy="95683"/>
            </a:xfrm>
            <a:custGeom>
              <a:avLst/>
              <a:gdLst>
                <a:gd name="T0" fmla="*/ 0 w 22"/>
                <a:gd name="T1" fmla="*/ 32 h 40"/>
                <a:gd name="T2" fmla="*/ 3 w 22"/>
                <a:gd name="T3" fmla="*/ 30 h 40"/>
                <a:gd name="T4" fmla="*/ 11 w 22"/>
                <a:gd name="T5" fmla="*/ 37 h 40"/>
                <a:gd name="T6" fmla="*/ 14 w 22"/>
                <a:gd name="T7" fmla="*/ 36 h 40"/>
                <a:gd name="T8" fmla="*/ 17 w 22"/>
                <a:gd name="T9" fmla="*/ 33 h 40"/>
                <a:gd name="T10" fmla="*/ 18 w 22"/>
                <a:gd name="T11" fmla="*/ 30 h 40"/>
                <a:gd name="T12" fmla="*/ 17 w 22"/>
                <a:gd name="T13" fmla="*/ 26 h 40"/>
                <a:gd name="T14" fmla="*/ 10 w 22"/>
                <a:gd name="T15" fmla="*/ 20 h 40"/>
                <a:gd name="T16" fmla="*/ 4 w 22"/>
                <a:gd name="T17" fmla="*/ 15 h 40"/>
                <a:gd name="T18" fmla="*/ 2 w 22"/>
                <a:gd name="T19" fmla="*/ 9 h 40"/>
                <a:gd name="T20" fmla="*/ 3 w 22"/>
                <a:gd name="T21" fmla="*/ 5 h 40"/>
                <a:gd name="T22" fmla="*/ 7 w 22"/>
                <a:gd name="T23" fmla="*/ 1 h 40"/>
                <a:gd name="T24" fmla="*/ 11 w 22"/>
                <a:gd name="T25" fmla="*/ 0 h 40"/>
                <a:gd name="T26" fmla="*/ 16 w 22"/>
                <a:gd name="T27" fmla="*/ 1 h 40"/>
                <a:gd name="T28" fmla="*/ 21 w 22"/>
                <a:gd name="T29" fmla="*/ 6 h 40"/>
                <a:gd name="T30" fmla="*/ 18 w 22"/>
                <a:gd name="T31" fmla="*/ 9 h 40"/>
                <a:gd name="T32" fmla="*/ 15 w 22"/>
                <a:gd name="T33" fmla="*/ 5 h 40"/>
                <a:gd name="T34" fmla="*/ 11 w 22"/>
                <a:gd name="T35" fmla="*/ 4 h 40"/>
                <a:gd name="T36" fmla="*/ 7 w 22"/>
                <a:gd name="T37" fmla="*/ 6 h 40"/>
                <a:gd name="T38" fmla="*/ 6 w 22"/>
                <a:gd name="T39" fmla="*/ 9 h 40"/>
                <a:gd name="T40" fmla="*/ 7 w 22"/>
                <a:gd name="T41" fmla="*/ 11 h 40"/>
                <a:gd name="T42" fmla="*/ 8 w 22"/>
                <a:gd name="T43" fmla="*/ 14 h 40"/>
                <a:gd name="T44" fmla="*/ 13 w 22"/>
                <a:gd name="T45" fmla="*/ 18 h 40"/>
                <a:gd name="T46" fmla="*/ 20 w 22"/>
                <a:gd name="T47" fmla="*/ 24 h 40"/>
                <a:gd name="T48" fmla="*/ 22 w 22"/>
                <a:gd name="T49" fmla="*/ 30 h 40"/>
                <a:gd name="T50" fmla="*/ 19 w 22"/>
                <a:gd name="T51" fmla="*/ 37 h 40"/>
                <a:gd name="T52" fmla="*/ 11 w 22"/>
                <a:gd name="T53" fmla="*/ 40 h 40"/>
                <a:gd name="T54" fmla="*/ 5 w 22"/>
                <a:gd name="T55" fmla="*/ 39 h 40"/>
                <a:gd name="T56" fmla="*/ 0 w 22"/>
                <a:gd name="T5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 h="40">
                  <a:moveTo>
                    <a:pt x="0" y="32"/>
                  </a:moveTo>
                  <a:cubicBezTo>
                    <a:pt x="3" y="30"/>
                    <a:pt x="3" y="30"/>
                    <a:pt x="3" y="30"/>
                  </a:cubicBezTo>
                  <a:cubicBezTo>
                    <a:pt x="5" y="35"/>
                    <a:pt x="8" y="37"/>
                    <a:pt x="11" y="37"/>
                  </a:cubicBezTo>
                  <a:cubicBezTo>
                    <a:pt x="12" y="37"/>
                    <a:pt x="13" y="36"/>
                    <a:pt x="14" y="36"/>
                  </a:cubicBezTo>
                  <a:cubicBezTo>
                    <a:pt x="16" y="35"/>
                    <a:pt x="16" y="34"/>
                    <a:pt x="17" y="33"/>
                  </a:cubicBezTo>
                  <a:cubicBezTo>
                    <a:pt x="18" y="32"/>
                    <a:pt x="18" y="31"/>
                    <a:pt x="18" y="30"/>
                  </a:cubicBezTo>
                  <a:cubicBezTo>
                    <a:pt x="18" y="29"/>
                    <a:pt x="17" y="28"/>
                    <a:pt x="17" y="26"/>
                  </a:cubicBezTo>
                  <a:cubicBezTo>
                    <a:pt x="15" y="25"/>
                    <a:pt x="13" y="23"/>
                    <a:pt x="10" y="20"/>
                  </a:cubicBezTo>
                  <a:cubicBezTo>
                    <a:pt x="7" y="18"/>
                    <a:pt x="5" y="16"/>
                    <a:pt x="4" y="15"/>
                  </a:cubicBezTo>
                  <a:cubicBezTo>
                    <a:pt x="3" y="13"/>
                    <a:pt x="2" y="11"/>
                    <a:pt x="2" y="9"/>
                  </a:cubicBezTo>
                  <a:cubicBezTo>
                    <a:pt x="2" y="7"/>
                    <a:pt x="2" y="6"/>
                    <a:pt x="3" y="5"/>
                  </a:cubicBezTo>
                  <a:cubicBezTo>
                    <a:pt x="4" y="3"/>
                    <a:pt x="5" y="2"/>
                    <a:pt x="7" y="1"/>
                  </a:cubicBezTo>
                  <a:cubicBezTo>
                    <a:pt x="8" y="1"/>
                    <a:pt x="10" y="0"/>
                    <a:pt x="11" y="0"/>
                  </a:cubicBezTo>
                  <a:cubicBezTo>
                    <a:pt x="13" y="0"/>
                    <a:pt x="15" y="1"/>
                    <a:pt x="16" y="1"/>
                  </a:cubicBezTo>
                  <a:cubicBezTo>
                    <a:pt x="18" y="2"/>
                    <a:pt x="20" y="4"/>
                    <a:pt x="21" y="6"/>
                  </a:cubicBezTo>
                  <a:cubicBezTo>
                    <a:pt x="18" y="9"/>
                    <a:pt x="18" y="9"/>
                    <a:pt x="18" y="9"/>
                  </a:cubicBezTo>
                  <a:cubicBezTo>
                    <a:pt x="17" y="7"/>
                    <a:pt x="16" y="6"/>
                    <a:pt x="15" y="5"/>
                  </a:cubicBezTo>
                  <a:cubicBezTo>
                    <a:pt x="14" y="4"/>
                    <a:pt x="12" y="4"/>
                    <a:pt x="11" y="4"/>
                  </a:cubicBezTo>
                  <a:cubicBezTo>
                    <a:pt x="10" y="4"/>
                    <a:pt x="8" y="5"/>
                    <a:pt x="7" y="6"/>
                  </a:cubicBezTo>
                  <a:cubicBezTo>
                    <a:pt x="6" y="6"/>
                    <a:pt x="6" y="8"/>
                    <a:pt x="6" y="9"/>
                  </a:cubicBezTo>
                  <a:cubicBezTo>
                    <a:pt x="6" y="10"/>
                    <a:pt x="6" y="11"/>
                    <a:pt x="7" y="11"/>
                  </a:cubicBezTo>
                  <a:cubicBezTo>
                    <a:pt x="7" y="12"/>
                    <a:pt x="8" y="13"/>
                    <a:pt x="8" y="14"/>
                  </a:cubicBezTo>
                  <a:cubicBezTo>
                    <a:pt x="9" y="14"/>
                    <a:pt x="11" y="16"/>
                    <a:pt x="13" y="18"/>
                  </a:cubicBezTo>
                  <a:cubicBezTo>
                    <a:pt x="17" y="20"/>
                    <a:pt x="19" y="22"/>
                    <a:pt x="20" y="24"/>
                  </a:cubicBezTo>
                  <a:cubicBezTo>
                    <a:pt x="21" y="26"/>
                    <a:pt x="22" y="28"/>
                    <a:pt x="22" y="30"/>
                  </a:cubicBezTo>
                  <a:cubicBezTo>
                    <a:pt x="22" y="33"/>
                    <a:pt x="21" y="35"/>
                    <a:pt x="19" y="37"/>
                  </a:cubicBezTo>
                  <a:cubicBezTo>
                    <a:pt x="17" y="39"/>
                    <a:pt x="14" y="40"/>
                    <a:pt x="11" y="40"/>
                  </a:cubicBezTo>
                  <a:cubicBezTo>
                    <a:pt x="9" y="40"/>
                    <a:pt x="7" y="40"/>
                    <a:pt x="5" y="39"/>
                  </a:cubicBezTo>
                  <a:cubicBezTo>
                    <a:pt x="3" y="37"/>
                    <a:pt x="1" y="35"/>
                    <a:pt x="0" y="32"/>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74">
              <a:extLst>
                <a:ext uri="{FF2B5EF4-FFF2-40B4-BE49-F238E27FC236}">
                  <a16:creationId xmlns:a16="http://schemas.microsoft.com/office/drawing/2014/main" id="{2E76B8BC-7D28-4F5A-8B80-F5A2484818C7}"/>
                </a:ext>
              </a:extLst>
            </p:cNvPr>
            <p:cNvSpPr>
              <a:spLocks/>
            </p:cNvSpPr>
            <p:nvPr userDrawn="1"/>
          </p:nvSpPr>
          <p:spPr bwMode="auto">
            <a:xfrm>
              <a:off x="10674430" y="867886"/>
              <a:ext cx="36679" cy="94089"/>
            </a:xfrm>
            <a:custGeom>
              <a:avLst/>
              <a:gdLst>
                <a:gd name="T0" fmla="*/ 8 w 23"/>
                <a:gd name="T1" fmla="*/ 0 h 59"/>
                <a:gd name="T2" fmla="*/ 14 w 23"/>
                <a:gd name="T3" fmla="*/ 0 h 59"/>
                <a:gd name="T4" fmla="*/ 14 w 23"/>
                <a:gd name="T5" fmla="*/ 15 h 59"/>
                <a:gd name="T6" fmla="*/ 23 w 23"/>
                <a:gd name="T7" fmla="*/ 15 h 59"/>
                <a:gd name="T8" fmla="*/ 23 w 23"/>
                <a:gd name="T9" fmla="*/ 20 h 59"/>
                <a:gd name="T10" fmla="*/ 14 w 23"/>
                <a:gd name="T11" fmla="*/ 20 h 59"/>
                <a:gd name="T12" fmla="*/ 14 w 23"/>
                <a:gd name="T13" fmla="*/ 59 h 59"/>
                <a:gd name="T14" fmla="*/ 8 w 23"/>
                <a:gd name="T15" fmla="*/ 59 h 59"/>
                <a:gd name="T16" fmla="*/ 8 w 23"/>
                <a:gd name="T17" fmla="*/ 20 h 59"/>
                <a:gd name="T18" fmla="*/ 0 w 23"/>
                <a:gd name="T19" fmla="*/ 20 h 59"/>
                <a:gd name="T20" fmla="*/ 0 w 23"/>
                <a:gd name="T21" fmla="*/ 15 h 59"/>
                <a:gd name="T22" fmla="*/ 8 w 23"/>
                <a:gd name="T23" fmla="*/ 15 h 59"/>
                <a:gd name="T24" fmla="*/ 8 w 23"/>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59">
                  <a:moveTo>
                    <a:pt x="8" y="0"/>
                  </a:moveTo>
                  <a:lnTo>
                    <a:pt x="14" y="0"/>
                  </a:lnTo>
                  <a:lnTo>
                    <a:pt x="14" y="15"/>
                  </a:lnTo>
                  <a:lnTo>
                    <a:pt x="23" y="15"/>
                  </a:lnTo>
                  <a:lnTo>
                    <a:pt x="23" y="20"/>
                  </a:lnTo>
                  <a:lnTo>
                    <a:pt x="14" y="20"/>
                  </a:lnTo>
                  <a:lnTo>
                    <a:pt x="14" y="59"/>
                  </a:lnTo>
                  <a:lnTo>
                    <a:pt x="8" y="59"/>
                  </a:lnTo>
                  <a:lnTo>
                    <a:pt x="8" y="20"/>
                  </a:lnTo>
                  <a:lnTo>
                    <a:pt x="0" y="20"/>
                  </a:lnTo>
                  <a:lnTo>
                    <a:pt x="0" y="15"/>
                  </a:lnTo>
                  <a:lnTo>
                    <a:pt x="8" y="15"/>
                  </a:lnTo>
                  <a:lnTo>
                    <a:pt x="8"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75">
              <a:extLst>
                <a:ext uri="{FF2B5EF4-FFF2-40B4-BE49-F238E27FC236}">
                  <a16:creationId xmlns:a16="http://schemas.microsoft.com/office/drawing/2014/main" id="{9AC98230-5B0B-499D-A926-4DA501AA1A0C}"/>
                </a:ext>
              </a:extLst>
            </p:cNvPr>
            <p:cNvSpPr>
              <a:spLocks noEditPoints="1"/>
            </p:cNvSpPr>
            <p:nvPr userDrawn="1"/>
          </p:nvSpPr>
          <p:spPr bwMode="auto">
            <a:xfrm>
              <a:off x="10730245" y="890212"/>
              <a:ext cx="71763" cy="71763"/>
            </a:xfrm>
            <a:custGeom>
              <a:avLst/>
              <a:gdLst>
                <a:gd name="T0" fmla="*/ 30 w 30"/>
                <a:gd name="T1" fmla="*/ 1 h 30"/>
                <a:gd name="T2" fmla="*/ 30 w 30"/>
                <a:gd name="T3" fmla="*/ 30 h 30"/>
                <a:gd name="T4" fmla="*/ 26 w 30"/>
                <a:gd name="T5" fmla="*/ 30 h 30"/>
                <a:gd name="T6" fmla="*/ 26 w 30"/>
                <a:gd name="T7" fmla="*/ 25 h 30"/>
                <a:gd name="T8" fmla="*/ 21 w 30"/>
                <a:gd name="T9" fmla="*/ 29 h 30"/>
                <a:gd name="T10" fmla="*/ 15 w 30"/>
                <a:gd name="T11" fmla="*/ 30 h 30"/>
                <a:gd name="T12" fmla="*/ 4 w 30"/>
                <a:gd name="T13" fmla="*/ 26 h 30"/>
                <a:gd name="T14" fmla="*/ 0 w 30"/>
                <a:gd name="T15" fmla="*/ 15 h 30"/>
                <a:gd name="T16" fmla="*/ 4 w 30"/>
                <a:gd name="T17" fmla="*/ 5 h 30"/>
                <a:gd name="T18" fmla="*/ 15 w 30"/>
                <a:gd name="T19" fmla="*/ 0 h 30"/>
                <a:gd name="T20" fmla="*/ 21 w 30"/>
                <a:gd name="T21" fmla="*/ 2 h 30"/>
                <a:gd name="T22" fmla="*/ 26 w 30"/>
                <a:gd name="T23" fmla="*/ 6 h 30"/>
                <a:gd name="T24" fmla="*/ 26 w 30"/>
                <a:gd name="T25" fmla="*/ 1 h 30"/>
                <a:gd name="T26" fmla="*/ 30 w 30"/>
                <a:gd name="T27" fmla="*/ 1 h 30"/>
                <a:gd name="T28" fmla="*/ 15 w 30"/>
                <a:gd name="T29" fmla="*/ 4 h 30"/>
                <a:gd name="T30" fmla="*/ 9 w 30"/>
                <a:gd name="T31" fmla="*/ 5 h 30"/>
                <a:gd name="T32" fmla="*/ 5 w 30"/>
                <a:gd name="T33" fmla="*/ 10 h 30"/>
                <a:gd name="T34" fmla="*/ 4 w 30"/>
                <a:gd name="T35" fmla="*/ 15 h 30"/>
                <a:gd name="T36" fmla="*/ 5 w 30"/>
                <a:gd name="T37" fmla="*/ 21 h 30"/>
                <a:gd name="T38" fmla="*/ 9 w 30"/>
                <a:gd name="T39" fmla="*/ 25 h 30"/>
                <a:gd name="T40" fmla="*/ 15 w 30"/>
                <a:gd name="T41" fmla="*/ 27 h 30"/>
                <a:gd name="T42" fmla="*/ 21 w 30"/>
                <a:gd name="T43" fmla="*/ 25 h 30"/>
                <a:gd name="T44" fmla="*/ 25 w 30"/>
                <a:gd name="T45" fmla="*/ 21 h 30"/>
                <a:gd name="T46" fmla="*/ 26 w 30"/>
                <a:gd name="T47" fmla="*/ 15 h 30"/>
                <a:gd name="T48" fmla="*/ 23 w 30"/>
                <a:gd name="T49" fmla="*/ 7 h 30"/>
                <a:gd name="T50" fmla="*/ 15 w 30"/>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0">
                  <a:moveTo>
                    <a:pt x="30" y="1"/>
                  </a:moveTo>
                  <a:cubicBezTo>
                    <a:pt x="30" y="30"/>
                    <a:pt x="30" y="30"/>
                    <a:pt x="30" y="30"/>
                  </a:cubicBezTo>
                  <a:cubicBezTo>
                    <a:pt x="26" y="30"/>
                    <a:pt x="26" y="30"/>
                    <a:pt x="26" y="30"/>
                  </a:cubicBezTo>
                  <a:cubicBezTo>
                    <a:pt x="26" y="25"/>
                    <a:pt x="26" y="25"/>
                    <a:pt x="26" y="25"/>
                  </a:cubicBezTo>
                  <a:cubicBezTo>
                    <a:pt x="24" y="27"/>
                    <a:pt x="23" y="28"/>
                    <a:pt x="21" y="29"/>
                  </a:cubicBezTo>
                  <a:cubicBezTo>
                    <a:pt x="19" y="30"/>
                    <a:pt x="17" y="30"/>
                    <a:pt x="15" y="30"/>
                  </a:cubicBezTo>
                  <a:cubicBezTo>
                    <a:pt x="11" y="30"/>
                    <a:pt x="7" y="29"/>
                    <a:pt x="4" y="26"/>
                  </a:cubicBezTo>
                  <a:cubicBezTo>
                    <a:pt x="1" y="23"/>
                    <a:pt x="0" y="19"/>
                    <a:pt x="0" y="15"/>
                  </a:cubicBezTo>
                  <a:cubicBezTo>
                    <a:pt x="0" y="11"/>
                    <a:pt x="1" y="8"/>
                    <a:pt x="4" y="5"/>
                  </a:cubicBezTo>
                  <a:cubicBezTo>
                    <a:pt x="7" y="2"/>
                    <a:pt x="11" y="0"/>
                    <a:pt x="15" y="0"/>
                  </a:cubicBezTo>
                  <a:cubicBezTo>
                    <a:pt x="17" y="0"/>
                    <a:pt x="19" y="1"/>
                    <a:pt x="21" y="2"/>
                  </a:cubicBezTo>
                  <a:cubicBezTo>
                    <a:pt x="23" y="3"/>
                    <a:pt x="25" y="4"/>
                    <a:pt x="26" y="6"/>
                  </a:cubicBezTo>
                  <a:cubicBezTo>
                    <a:pt x="26" y="1"/>
                    <a:pt x="26" y="1"/>
                    <a:pt x="26" y="1"/>
                  </a:cubicBezTo>
                  <a:lnTo>
                    <a:pt x="30" y="1"/>
                  </a:lnTo>
                  <a:close/>
                  <a:moveTo>
                    <a:pt x="15" y="4"/>
                  </a:moveTo>
                  <a:cubicBezTo>
                    <a:pt x="13" y="4"/>
                    <a:pt x="11" y="4"/>
                    <a:pt x="9" y="5"/>
                  </a:cubicBezTo>
                  <a:cubicBezTo>
                    <a:pt x="8" y="6"/>
                    <a:pt x="6" y="8"/>
                    <a:pt x="5" y="10"/>
                  </a:cubicBezTo>
                  <a:cubicBezTo>
                    <a:pt x="4" y="11"/>
                    <a:pt x="4" y="13"/>
                    <a:pt x="4" y="15"/>
                  </a:cubicBezTo>
                  <a:cubicBezTo>
                    <a:pt x="4" y="17"/>
                    <a:pt x="4" y="19"/>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20"/>
                    <a:pt x="26" y="18"/>
                    <a:pt x="26" y="15"/>
                  </a:cubicBezTo>
                  <a:cubicBezTo>
                    <a:pt x="26" y="12"/>
                    <a:pt x="25" y="9"/>
                    <a:pt x="23" y="7"/>
                  </a:cubicBezTo>
                  <a:cubicBezTo>
                    <a:pt x="21"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76">
              <a:extLst>
                <a:ext uri="{FF2B5EF4-FFF2-40B4-BE49-F238E27FC236}">
                  <a16:creationId xmlns:a16="http://schemas.microsoft.com/office/drawing/2014/main" id="{6B62D9A9-D65C-409E-9D98-5C7C07EDBA90}"/>
                </a:ext>
              </a:extLst>
            </p:cNvPr>
            <p:cNvSpPr>
              <a:spLocks/>
            </p:cNvSpPr>
            <p:nvPr userDrawn="1"/>
          </p:nvSpPr>
          <p:spPr bwMode="auto">
            <a:xfrm>
              <a:off x="10830712" y="890212"/>
              <a:ext cx="59005" cy="71763"/>
            </a:xfrm>
            <a:custGeom>
              <a:avLst/>
              <a:gdLst>
                <a:gd name="T0" fmla="*/ 0 w 25"/>
                <a:gd name="T1" fmla="*/ 1 h 30"/>
                <a:gd name="T2" fmla="*/ 4 w 25"/>
                <a:gd name="T3" fmla="*/ 1 h 30"/>
                <a:gd name="T4" fmla="*/ 4 w 25"/>
                <a:gd name="T5" fmla="*/ 6 h 30"/>
                <a:gd name="T6" fmla="*/ 9 w 25"/>
                <a:gd name="T7" fmla="*/ 2 h 30"/>
                <a:gd name="T8" fmla="*/ 14 w 25"/>
                <a:gd name="T9" fmla="*/ 0 h 30"/>
                <a:gd name="T10" fmla="*/ 20 w 25"/>
                <a:gd name="T11" fmla="*/ 2 h 30"/>
                <a:gd name="T12" fmla="*/ 24 w 25"/>
                <a:gd name="T13" fmla="*/ 6 h 30"/>
                <a:gd name="T14" fmla="*/ 25 w 25"/>
                <a:gd name="T15" fmla="*/ 15 h 30"/>
                <a:gd name="T16" fmla="*/ 25 w 25"/>
                <a:gd name="T17" fmla="*/ 30 h 30"/>
                <a:gd name="T18" fmla="*/ 21 w 25"/>
                <a:gd name="T19" fmla="*/ 30 h 30"/>
                <a:gd name="T20" fmla="*/ 21 w 25"/>
                <a:gd name="T21" fmla="*/ 16 h 30"/>
                <a:gd name="T22" fmla="*/ 21 w 25"/>
                <a:gd name="T23" fmla="*/ 9 h 30"/>
                <a:gd name="T24" fmla="*/ 18 w 25"/>
                <a:gd name="T25" fmla="*/ 5 h 30"/>
                <a:gd name="T26" fmla="*/ 14 w 25"/>
                <a:gd name="T27" fmla="*/ 4 h 30"/>
                <a:gd name="T28" fmla="*/ 8 w 25"/>
                <a:gd name="T29" fmla="*/ 6 h 30"/>
                <a:gd name="T30" fmla="*/ 4 w 25"/>
                <a:gd name="T31" fmla="*/ 11 h 30"/>
                <a:gd name="T32" fmla="*/ 4 w 25"/>
                <a:gd name="T33" fmla="*/ 19 h 30"/>
                <a:gd name="T34" fmla="*/ 4 w 25"/>
                <a:gd name="T35" fmla="*/ 30 h 30"/>
                <a:gd name="T36" fmla="*/ 0 w 25"/>
                <a:gd name="T37" fmla="*/ 30 h 30"/>
                <a:gd name="T38" fmla="*/ 0 w 25"/>
                <a:gd name="T3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0">
                  <a:moveTo>
                    <a:pt x="0" y="1"/>
                  </a:moveTo>
                  <a:cubicBezTo>
                    <a:pt x="4" y="1"/>
                    <a:pt x="4" y="1"/>
                    <a:pt x="4" y="1"/>
                  </a:cubicBezTo>
                  <a:cubicBezTo>
                    <a:pt x="4" y="6"/>
                    <a:pt x="4" y="6"/>
                    <a:pt x="4" y="6"/>
                  </a:cubicBezTo>
                  <a:cubicBezTo>
                    <a:pt x="5" y="4"/>
                    <a:pt x="7" y="3"/>
                    <a:pt x="9" y="2"/>
                  </a:cubicBezTo>
                  <a:cubicBezTo>
                    <a:pt x="10" y="1"/>
                    <a:pt x="12" y="0"/>
                    <a:pt x="14" y="0"/>
                  </a:cubicBezTo>
                  <a:cubicBezTo>
                    <a:pt x="17" y="0"/>
                    <a:pt x="18" y="1"/>
                    <a:pt x="20" y="2"/>
                  </a:cubicBezTo>
                  <a:cubicBezTo>
                    <a:pt x="22" y="3"/>
                    <a:pt x="23" y="5"/>
                    <a:pt x="24" y="6"/>
                  </a:cubicBezTo>
                  <a:cubicBezTo>
                    <a:pt x="25" y="8"/>
                    <a:pt x="25" y="11"/>
                    <a:pt x="25" y="15"/>
                  </a:cubicBezTo>
                  <a:cubicBezTo>
                    <a:pt x="25" y="30"/>
                    <a:pt x="25" y="30"/>
                    <a:pt x="25" y="30"/>
                  </a:cubicBezTo>
                  <a:cubicBezTo>
                    <a:pt x="21" y="30"/>
                    <a:pt x="21" y="30"/>
                    <a:pt x="21" y="30"/>
                  </a:cubicBezTo>
                  <a:cubicBezTo>
                    <a:pt x="21" y="16"/>
                    <a:pt x="21" y="16"/>
                    <a:pt x="21" y="16"/>
                  </a:cubicBezTo>
                  <a:cubicBezTo>
                    <a:pt x="21" y="13"/>
                    <a:pt x="21" y="11"/>
                    <a:pt x="21" y="9"/>
                  </a:cubicBezTo>
                  <a:cubicBezTo>
                    <a:pt x="20" y="8"/>
                    <a:pt x="20" y="6"/>
                    <a:pt x="18" y="5"/>
                  </a:cubicBezTo>
                  <a:cubicBezTo>
                    <a:pt x="17" y="4"/>
                    <a:pt x="16" y="4"/>
                    <a:pt x="14" y="4"/>
                  </a:cubicBezTo>
                  <a:cubicBezTo>
                    <a:pt x="11" y="4"/>
                    <a:pt x="9" y="4"/>
                    <a:pt x="8" y="6"/>
                  </a:cubicBezTo>
                  <a:cubicBezTo>
                    <a:pt x="6" y="7"/>
                    <a:pt x="5" y="9"/>
                    <a:pt x="4" y="11"/>
                  </a:cubicBezTo>
                  <a:cubicBezTo>
                    <a:pt x="4" y="13"/>
                    <a:pt x="4" y="15"/>
                    <a:pt x="4" y="19"/>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77">
              <a:extLst>
                <a:ext uri="{FF2B5EF4-FFF2-40B4-BE49-F238E27FC236}">
                  <a16:creationId xmlns:a16="http://schemas.microsoft.com/office/drawing/2014/main" id="{5D8ECD4C-8C7C-40BD-87EF-34D8DD3B5227}"/>
                </a:ext>
              </a:extLst>
            </p:cNvPr>
            <p:cNvSpPr>
              <a:spLocks noEditPoints="1"/>
            </p:cNvSpPr>
            <p:nvPr userDrawn="1"/>
          </p:nvSpPr>
          <p:spPr bwMode="auto">
            <a:xfrm>
              <a:off x="10915232" y="866291"/>
              <a:ext cx="70168"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4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3 w 29"/>
                <a:gd name="T35" fmla="*/ 25 h 40"/>
                <a:gd name="T36" fmla="*/ 5 w 29"/>
                <a:gd name="T37" fmla="*/ 31 h 40"/>
                <a:gd name="T38" fmla="*/ 9 w 29"/>
                <a:gd name="T39" fmla="*/ 35 h 40"/>
                <a:gd name="T40" fmla="*/ 15 w 29"/>
                <a:gd name="T41" fmla="*/ 37 h 40"/>
                <a:gd name="T42" fmla="*/ 20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0" y="10"/>
                    <a:pt x="14"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7" y="16"/>
                    <a:pt x="6" y="18"/>
                    <a:pt x="5" y="20"/>
                  </a:cubicBezTo>
                  <a:cubicBezTo>
                    <a:pt x="4" y="21"/>
                    <a:pt x="3" y="23"/>
                    <a:pt x="3" y="25"/>
                  </a:cubicBezTo>
                  <a:cubicBezTo>
                    <a:pt x="3" y="27"/>
                    <a:pt x="4" y="29"/>
                    <a:pt x="5" y="31"/>
                  </a:cubicBezTo>
                  <a:cubicBezTo>
                    <a:pt x="6" y="33"/>
                    <a:pt x="7" y="34"/>
                    <a:pt x="9" y="35"/>
                  </a:cubicBezTo>
                  <a:cubicBezTo>
                    <a:pt x="11" y="36"/>
                    <a:pt x="13" y="37"/>
                    <a:pt x="15" y="37"/>
                  </a:cubicBezTo>
                  <a:cubicBezTo>
                    <a:pt x="17" y="37"/>
                    <a:pt x="19" y="36"/>
                    <a:pt x="20"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78">
              <a:extLst>
                <a:ext uri="{FF2B5EF4-FFF2-40B4-BE49-F238E27FC236}">
                  <a16:creationId xmlns:a16="http://schemas.microsoft.com/office/drawing/2014/main" id="{FAF4847C-4836-4770-BCB8-AF17E01C8F08}"/>
                </a:ext>
              </a:extLst>
            </p:cNvPr>
            <p:cNvSpPr>
              <a:spLocks noEditPoints="1"/>
            </p:cNvSpPr>
            <p:nvPr userDrawn="1"/>
          </p:nvSpPr>
          <p:spPr bwMode="auto">
            <a:xfrm>
              <a:off x="11014104" y="890212"/>
              <a:ext cx="68573" cy="71763"/>
            </a:xfrm>
            <a:custGeom>
              <a:avLst/>
              <a:gdLst>
                <a:gd name="T0" fmla="*/ 29 w 29"/>
                <a:gd name="T1" fmla="*/ 1 h 30"/>
                <a:gd name="T2" fmla="*/ 29 w 29"/>
                <a:gd name="T3" fmla="*/ 30 h 30"/>
                <a:gd name="T4" fmla="*/ 26 w 29"/>
                <a:gd name="T5" fmla="*/ 30 h 30"/>
                <a:gd name="T6" fmla="*/ 26 w 29"/>
                <a:gd name="T7" fmla="*/ 25 h 30"/>
                <a:gd name="T8" fmla="*/ 20 w 29"/>
                <a:gd name="T9" fmla="*/ 29 h 30"/>
                <a:gd name="T10" fmla="*/ 14 w 29"/>
                <a:gd name="T11" fmla="*/ 30 h 30"/>
                <a:gd name="T12" fmla="*/ 4 w 29"/>
                <a:gd name="T13" fmla="*/ 26 h 30"/>
                <a:gd name="T14" fmla="*/ 0 w 29"/>
                <a:gd name="T15" fmla="*/ 15 h 30"/>
                <a:gd name="T16" fmla="*/ 4 w 29"/>
                <a:gd name="T17" fmla="*/ 5 h 30"/>
                <a:gd name="T18" fmla="*/ 14 w 29"/>
                <a:gd name="T19" fmla="*/ 0 h 30"/>
                <a:gd name="T20" fmla="*/ 21 w 29"/>
                <a:gd name="T21" fmla="*/ 2 h 30"/>
                <a:gd name="T22" fmla="*/ 26 w 29"/>
                <a:gd name="T23" fmla="*/ 6 h 30"/>
                <a:gd name="T24" fmla="*/ 26 w 29"/>
                <a:gd name="T25" fmla="*/ 1 h 30"/>
                <a:gd name="T26" fmla="*/ 29 w 29"/>
                <a:gd name="T27" fmla="*/ 1 h 30"/>
                <a:gd name="T28" fmla="*/ 15 w 29"/>
                <a:gd name="T29" fmla="*/ 4 h 30"/>
                <a:gd name="T30" fmla="*/ 9 w 29"/>
                <a:gd name="T31" fmla="*/ 5 h 30"/>
                <a:gd name="T32" fmla="*/ 5 w 29"/>
                <a:gd name="T33" fmla="*/ 10 h 30"/>
                <a:gd name="T34" fmla="*/ 3 w 29"/>
                <a:gd name="T35" fmla="*/ 15 h 30"/>
                <a:gd name="T36" fmla="*/ 5 w 29"/>
                <a:gd name="T37" fmla="*/ 21 h 30"/>
                <a:gd name="T38" fmla="*/ 9 w 29"/>
                <a:gd name="T39" fmla="*/ 25 h 30"/>
                <a:gd name="T40" fmla="*/ 15 w 29"/>
                <a:gd name="T41" fmla="*/ 27 h 30"/>
                <a:gd name="T42" fmla="*/ 20 w 29"/>
                <a:gd name="T43" fmla="*/ 25 h 30"/>
                <a:gd name="T44" fmla="*/ 24 w 29"/>
                <a:gd name="T45" fmla="*/ 21 h 30"/>
                <a:gd name="T46" fmla="*/ 26 w 29"/>
                <a:gd name="T47" fmla="*/ 15 h 30"/>
                <a:gd name="T48" fmla="*/ 23 w 29"/>
                <a:gd name="T49" fmla="*/ 7 h 30"/>
                <a:gd name="T50" fmla="*/ 15 w 29"/>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30">
                  <a:moveTo>
                    <a:pt x="29" y="1"/>
                  </a:moveTo>
                  <a:cubicBezTo>
                    <a:pt x="29" y="30"/>
                    <a:pt x="29" y="30"/>
                    <a:pt x="29" y="30"/>
                  </a:cubicBezTo>
                  <a:cubicBezTo>
                    <a:pt x="26" y="30"/>
                    <a:pt x="26" y="30"/>
                    <a:pt x="26" y="30"/>
                  </a:cubicBezTo>
                  <a:cubicBezTo>
                    <a:pt x="26" y="25"/>
                    <a:pt x="26" y="25"/>
                    <a:pt x="26" y="25"/>
                  </a:cubicBezTo>
                  <a:cubicBezTo>
                    <a:pt x="24" y="27"/>
                    <a:pt x="22" y="28"/>
                    <a:pt x="20" y="29"/>
                  </a:cubicBezTo>
                  <a:cubicBezTo>
                    <a:pt x="19" y="30"/>
                    <a:pt x="16" y="30"/>
                    <a:pt x="14" y="30"/>
                  </a:cubicBezTo>
                  <a:cubicBezTo>
                    <a:pt x="10" y="30"/>
                    <a:pt x="7" y="29"/>
                    <a:pt x="4" y="26"/>
                  </a:cubicBezTo>
                  <a:cubicBezTo>
                    <a:pt x="1" y="23"/>
                    <a:pt x="0" y="19"/>
                    <a:pt x="0" y="15"/>
                  </a:cubicBezTo>
                  <a:cubicBezTo>
                    <a:pt x="0" y="11"/>
                    <a:pt x="1" y="8"/>
                    <a:pt x="4" y="5"/>
                  </a:cubicBezTo>
                  <a:cubicBezTo>
                    <a:pt x="7" y="2"/>
                    <a:pt x="10" y="0"/>
                    <a:pt x="14" y="0"/>
                  </a:cubicBezTo>
                  <a:cubicBezTo>
                    <a:pt x="17" y="0"/>
                    <a:pt x="19" y="1"/>
                    <a:pt x="21" y="2"/>
                  </a:cubicBezTo>
                  <a:cubicBezTo>
                    <a:pt x="23" y="3"/>
                    <a:pt x="24" y="4"/>
                    <a:pt x="26" y="6"/>
                  </a:cubicBezTo>
                  <a:cubicBezTo>
                    <a:pt x="26" y="1"/>
                    <a:pt x="26" y="1"/>
                    <a:pt x="26" y="1"/>
                  </a:cubicBezTo>
                  <a:lnTo>
                    <a:pt x="29" y="1"/>
                  </a:lnTo>
                  <a:close/>
                  <a:moveTo>
                    <a:pt x="15" y="4"/>
                  </a:moveTo>
                  <a:cubicBezTo>
                    <a:pt x="13" y="4"/>
                    <a:pt x="11" y="4"/>
                    <a:pt x="9" y="5"/>
                  </a:cubicBezTo>
                  <a:cubicBezTo>
                    <a:pt x="7" y="6"/>
                    <a:pt x="6" y="8"/>
                    <a:pt x="5" y="10"/>
                  </a:cubicBezTo>
                  <a:cubicBezTo>
                    <a:pt x="4" y="11"/>
                    <a:pt x="3" y="13"/>
                    <a:pt x="3" y="15"/>
                  </a:cubicBezTo>
                  <a:cubicBezTo>
                    <a:pt x="3" y="17"/>
                    <a:pt x="4" y="19"/>
                    <a:pt x="5" y="21"/>
                  </a:cubicBezTo>
                  <a:cubicBezTo>
                    <a:pt x="6" y="23"/>
                    <a:pt x="7" y="24"/>
                    <a:pt x="9" y="25"/>
                  </a:cubicBezTo>
                  <a:cubicBezTo>
                    <a:pt x="11" y="26"/>
                    <a:pt x="13" y="27"/>
                    <a:pt x="15" y="27"/>
                  </a:cubicBezTo>
                  <a:cubicBezTo>
                    <a:pt x="17" y="27"/>
                    <a:pt x="18" y="26"/>
                    <a:pt x="20" y="25"/>
                  </a:cubicBezTo>
                  <a:cubicBezTo>
                    <a:pt x="22" y="24"/>
                    <a:pt x="23" y="23"/>
                    <a:pt x="24" y="21"/>
                  </a:cubicBezTo>
                  <a:cubicBezTo>
                    <a:pt x="25" y="20"/>
                    <a:pt x="26" y="18"/>
                    <a:pt x="26" y="15"/>
                  </a:cubicBezTo>
                  <a:cubicBezTo>
                    <a:pt x="26" y="12"/>
                    <a:pt x="25" y="9"/>
                    <a:pt x="23" y="7"/>
                  </a:cubicBezTo>
                  <a:cubicBezTo>
                    <a:pt x="20"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79">
              <a:extLst>
                <a:ext uri="{FF2B5EF4-FFF2-40B4-BE49-F238E27FC236}">
                  <a16:creationId xmlns:a16="http://schemas.microsoft.com/office/drawing/2014/main" id="{C792681A-A195-4054-98CF-1BE8118D3A51}"/>
                </a:ext>
              </a:extLst>
            </p:cNvPr>
            <p:cNvSpPr>
              <a:spLocks/>
            </p:cNvSpPr>
            <p:nvPr userDrawn="1"/>
          </p:nvSpPr>
          <p:spPr bwMode="auto">
            <a:xfrm>
              <a:off x="11108193" y="890212"/>
              <a:ext cx="36679" cy="71763"/>
            </a:xfrm>
            <a:custGeom>
              <a:avLst/>
              <a:gdLst>
                <a:gd name="T0" fmla="*/ 0 w 15"/>
                <a:gd name="T1" fmla="*/ 1 h 30"/>
                <a:gd name="T2" fmla="*/ 4 w 15"/>
                <a:gd name="T3" fmla="*/ 1 h 30"/>
                <a:gd name="T4" fmla="*/ 4 w 15"/>
                <a:gd name="T5" fmla="*/ 5 h 30"/>
                <a:gd name="T6" fmla="*/ 8 w 15"/>
                <a:gd name="T7" fmla="*/ 2 h 30"/>
                <a:gd name="T8" fmla="*/ 11 w 15"/>
                <a:gd name="T9" fmla="*/ 0 h 30"/>
                <a:gd name="T10" fmla="*/ 15 w 15"/>
                <a:gd name="T11" fmla="*/ 1 h 30"/>
                <a:gd name="T12" fmla="*/ 13 w 15"/>
                <a:gd name="T13" fmla="*/ 4 h 30"/>
                <a:gd name="T14" fmla="*/ 11 w 15"/>
                <a:gd name="T15" fmla="*/ 4 h 30"/>
                <a:gd name="T16" fmla="*/ 7 w 15"/>
                <a:gd name="T17" fmla="*/ 5 h 30"/>
                <a:gd name="T18" fmla="*/ 5 w 15"/>
                <a:gd name="T19" fmla="*/ 10 h 30"/>
                <a:gd name="T20" fmla="*/ 4 w 15"/>
                <a:gd name="T21" fmla="*/ 20 h 30"/>
                <a:gd name="T22" fmla="*/ 4 w 15"/>
                <a:gd name="T23" fmla="*/ 30 h 30"/>
                <a:gd name="T24" fmla="*/ 0 w 15"/>
                <a:gd name="T25" fmla="*/ 30 h 30"/>
                <a:gd name="T26" fmla="*/ 0 w 15"/>
                <a:gd name="T2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0">
                  <a:moveTo>
                    <a:pt x="0" y="1"/>
                  </a:moveTo>
                  <a:cubicBezTo>
                    <a:pt x="4" y="1"/>
                    <a:pt x="4" y="1"/>
                    <a:pt x="4" y="1"/>
                  </a:cubicBezTo>
                  <a:cubicBezTo>
                    <a:pt x="4" y="5"/>
                    <a:pt x="4" y="5"/>
                    <a:pt x="4" y="5"/>
                  </a:cubicBezTo>
                  <a:cubicBezTo>
                    <a:pt x="5" y="4"/>
                    <a:pt x="6" y="2"/>
                    <a:pt x="8" y="2"/>
                  </a:cubicBezTo>
                  <a:cubicBezTo>
                    <a:pt x="9" y="1"/>
                    <a:pt x="10" y="0"/>
                    <a:pt x="11" y="0"/>
                  </a:cubicBezTo>
                  <a:cubicBezTo>
                    <a:pt x="12" y="0"/>
                    <a:pt x="14" y="1"/>
                    <a:pt x="15" y="1"/>
                  </a:cubicBezTo>
                  <a:cubicBezTo>
                    <a:pt x="13" y="4"/>
                    <a:pt x="13" y="4"/>
                    <a:pt x="13" y="4"/>
                  </a:cubicBezTo>
                  <a:cubicBezTo>
                    <a:pt x="12" y="4"/>
                    <a:pt x="11" y="4"/>
                    <a:pt x="11" y="4"/>
                  </a:cubicBezTo>
                  <a:cubicBezTo>
                    <a:pt x="10" y="4"/>
                    <a:pt x="8" y="4"/>
                    <a:pt x="7" y="5"/>
                  </a:cubicBezTo>
                  <a:cubicBezTo>
                    <a:pt x="6" y="6"/>
                    <a:pt x="5" y="8"/>
                    <a:pt x="5" y="10"/>
                  </a:cubicBezTo>
                  <a:cubicBezTo>
                    <a:pt x="4" y="12"/>
                    <a:pt x="4" y="15"/>
                    <a:pt x="4" y="20"/>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80">
              <a:extLst>
                <a:ext uri="{FF2B5EF4-FFF2-40B4-BE49-F238E27FC236}">
                  <a16:creationId xmlns:a16="http://schemas.microsoft.com/office/drawing/2014/main" id="{F860F466-4E9E-4FAB-9191-889E48281BF0}"/>
                </a:ext>
              </a:extLst>
            </p:cNvPr>
            <p:cNvSpPr>
              <a:spLocks noEditPoints="1"/>
            </p:cNvSpPr>
            <p:nvPr userDrawn="1"/>
          </p:nvSpPr>
          <p:spPr bwMode="auto">
            <a:xfrm>
              <a:off x="11159224" y="866291"/>
              <a:ext cx="68573"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5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4 w 29"/>
                <a:gd name="T35" fmla="*/ 25 h 40"/>
                <a:gd name="T36" fmla="*/ 5 w 29"/>
                <a:gd name="T37" fmla="*/ 31 h 40"/>
                <a:gd name="T38" fmla="*/ 9 w 29"/>
                <a:gd name="T39" fmla="*/ 35 h 40"/>
                <a:gd name="T40" fmla="*/ 15 w 29"/>
                <a:gd name="T41" fmla="*/ 37 h 40"/>
                <a:gd name="T42" fmla="*/ 21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1" y="10"/>
                    <a:pt x="15"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8" y="16"/>
                    <a:pt x="6" y="18"/>
                    <a:pt x="5" y="20"/>
                  </a:cubicBezTo>
                  <a:cubicBezTo>
                    <a:pt x="4" y="21"/>
                    <a:pt x="4" y="23"/>
                    <a:pt x="4" y="25"/>
                  </a:cubicBezTo>
                  <a:cubicBezTo>
                    <a:pt x="4" y="27"/>
                    <a:pt x="4" y="29"/>
                    <a:pt x="5" y="31"/>
                  </a:cubicBezTo>
                  <a:cubicBezTo>
                    <a:pt x="6" y="33"/>
                    <a:pt x="8" y="34"/>
                    <a:pt x="9" y="35"/>
                  </a:cubicBezTo>
                  <a:cubicBezTo>
                    <a:pt x="11" y="36"/>
                    <a:pt x="13" y="37"/>
                    <a:pt x="15" y="37"/>
                  </a:cubicBezTo>
                  <a:cubicBezTo>
                    <a:pt x="17" y="37"/>
                    <a:pt x="19" y="36"/>
                    <a:pt x="21"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581">
              <a:extLst>
                <a:ext uri="{FF2B5EF4-FFF2-40B4-BE49-F238E27FC236}">
                  <a16:creationId xmlns:a16="http://schemas.microsoft.com/office/drawing/2014/main" id="{1C2FD782-88A5-4E4E-89F9-910CA5334C32}"/>
                </a:ext>
              </a:extLst>
            </p:cNvPr>
            <p:cNvSpPr>
              <a:spLocks/>
            </p:cNvSpPr>
            <p:nvPr userDrawn="1"/>
          </p:nvSpPr>
          <p:spPr bwMode="auto">
            <a:xfrm>
              <a:off x="11251717" y="890212"/>
              <a:ext cx="39868" cy="71763"/>
            </a:xfrm>
            <a:custGeom>
              <a:avLst/>
              <a:gdLst>
                <a:gd name="T0" fmla="*/ 17 w 17"/>
                <a:gd name="T1" fmla="*/ 4 h 30"/>
                <a:gd name="T2" fmla="*/ 15 w 17"/>
                <a:gd name="T3" fmla="*/ 7 h 30"/>
                <a:gd name="T4" fmla="*/ 9 w 17"/>
                <a:gd name="T5" fmla="*/ 4 h 30"/>
                <a:gd name="T6" fmla="*/ 6 w 17"/>
                <a:gd name="T7" fmla="*/ 5 h 30"/>
                <a:gd name="T8" fmla="*/ 5 w 17"/>
                <a:gd name="T9" fmla="*/ 8 h 30"/>
                <a:gd name="T10" fmla="*/ 6 w 17"/>
                <a:gd name="T11" fmla="*/ 10 h 30"/>
                <a:gd name="T12" fmla="*/ 10 w 17"/>
                <a:gd name="T13" fmla="*/ 13 h 30"/>
                <a:gd name="T14" fmla="*/ 16 w 17"/>
                <a:gd name="T15" fmla="*/ 17 h 30"/>
                <a:gd name="T16" fmla="*/ 17 w 17"/>
                <a:gd name="T17" fmla="*/ 22 h 30"/>
                <a:gd name="T18" fmla="*/ 15 w 17"/>
                <a:gd name="T19" fmla="*/ 28 h 30"/>
                <a:gd name="T20" fmla="*/ 9 w 17"/>
                <a:gd name="T21" fmla="*/ 30 h 30"/>
                <a:gd name="T22" fmla="*/ 4 w 17"/>
                <a:gd name="T23" fmla="*/ 29 h 30"/>
                <a:gd name="T24" fmla="*/ 0 w 17"/>
                <a:gd name="T25" fmla="*/ 26 h 30"/>
                <a:gd name="T26" fmla="*/ 3 w 17"/>
                <a:gd name="T27" fmla="*/ 24 h 30"/>
                <a:gd name="T28" fmla="*/ 9 w 17"/>
                <a:gd name="T29" fmla="*/ 27 h 30"/>
                <a:gd name="T30" fmla="*/ 12 w 17"/>
                <a:gd name="T31" fmla="*/ 25 h 30"/>
                <a:gd name="T32" fmla="*/ 14 w 17"/>
                <a:gd name="T33" fmla="*/ 22 h 30"/>
                <a:gd name="T34" fmla="*/ 13 w 17"/>
                <a:gd name="T35" fmla="*/ 19 h 30"/>
                <a:gd name="T36" fmla="*/ 8 w 17"/>
                <a:gd name="T37" fmla="*/ 16 h 30"/>
                <a:gd name="T38" fmla="*/ 3 w 17"/>
                <a:gd name="T39" fmla="*/ 12 h 30"/>
                <a:gd name="T40" fmla="*/ 2 w 17"/>
                <a:gd name="T41" fmla="*/ 8 h 30"/>
                <a:gd name="T42" fmla="*/ 4 w 17"/>
                <a:gd name="T43" fmla="*/ 3 h 30"/>
                <a:gd name="T44" fmla="*/ 9 w 17"/>
                <a:gd name="T45" fmla="*/ 0 h 30"/>
                <a:gd name="T46" fmla="*/ 17 w 17"/>
                <a:gd name="T4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30">
                  <a:moveTo>
                    <a:pt x="17" y="4"/>
                  </a:moveTo>
                  <a:cubicBezTo>
                    <a:pt x="15" y="7"/>
                    <a:pt x="15" y="7"/>
                    <a:pt x="15" y="7"/>
                  </a:cubicBezTo>
                  <a:cubicBezTo>
                    <a:pt x="13" y="5"/>
                    <a:pt x="11" y="4"/>
                    <a:pt x="9" y="4"/>
                  </a:cubicBezTo>
                  <a:cubicBezTo>
                    <a:pt x="8" y="4"/>
                    <a:pt x="7" y="4"/>
                    <a:pt x="6" y="5"/>
                  </a:cubicBezTo>
                  <a:cubicBezTo>
                    <a:pt x="5" y="6"/>
                    <a:pt x="5" y="7"/>
                    <a:pt x="5" y="8"/>
                  </a:cubicBezTo>
                  <a:cubicBezTo>
                    <a:pt x="5" y="9"/>
                    <a:pt x="5" y="10"/>
                    <a:pt x="6" y="10"/>
                  </a:cubicBezTo>
                  <a:cubicBezTo>
                    <a:pt x="7" y="11"/>
                    <a:pt x="8" y="12"/>
                    <a:pt x="10" y="13"/>
                  </a:cubicBezTo>
                  <a:cubicBezTo>
                    <a:pt x="13" y="15"/>
                    <a:pt x="15" y="16"/>
                    <a:pt x="16" y="17"/>
                  </a:cubicBezTo>
                  <a:cubicBezTo>
                    <a:pt x="17" y="19"/>
                    <a:pt x="17" y="20"/>
                    <a:pt x="17" y="22"/>
                  </a:cubicBezTo>
                  <a:cubicBezTo>
                    <a:pt x="17" y="24"/>
                    <a:pt x="17" y="26"/>
                    <a:pt x="15" y="28"/>
                  </a:cubicBezTo>
                  <a:cubicBezTo>
                    <a:pt x="13" y="29"/>
                    <a:pt x="11" y="30"/>
                    <a:pt x="9" y="30"/>
                  </a:cubicBezTo>
                  <a:cubicBezTo>
                    <a:pt x="7" y="30"/>
                    <a:pt x="6" y="30"/>
                    <a:pt x="4" y="29"/>
                  </a:cubicBezTo>
                  <a:cubicBezTo>
                    <a:pt x="3" y="28"/>
                    <a:pt x="1" y="27"/>
                    <a:pt x="0" y="26"/>
                  </a:cubicBezTo>
                  <a:cubicBezTo>
                    <a:pt x="3" y="24"/>
                    <a:pt x="3" y="24"/>
                    <a:pt x="3" y="24"/>
                  </a:cubicBezTo>
                  <a:cubicBezTo>
                    <a:pt x="5" y="26"/>
                    <a:pt x="6" y="27"/>
                    <a:pt x="9" y="27"/>
                  </a:cubicBezTo>
                  <a:cubicBezTo>
                    <a:pt x="10" y="27"/>
                    <a:pt x="11" y="26"/>
                    <a:pt x="12" y="25"/>
                  </a:cubicBezTo>
                  <a:cubicBezTo>
                    <a:pt x="13" y="24"/>
                    <a:pt x="14" y="23"/>
                    <a:pt x="14" y="22"/>
                  </a:cubicBezTo>
                  <a:cubicBezTo>
                    <a:pt x="14" y="21"/>
                    <a:pt x="14" y="20"/>
                    <a:pt x="13" y="19"/>
                  </a:cubicBezTo>
                  <a:cubicBezTo>
                    <a:pt x="12" y="18"/>
                    <a:pt x="11" y="17"/>
                    <a:pt x="8" y="16"/>
                  </a:cubicBezTo>
                  <a:cubicBezTo>
                    <a:pt x="6" y="15"/>
                    <a:pt x="4" y="14"/>
                    <a:pt x="3" y="12"/>
                  </a:cubicBezTo>
                  <a:cubicBezTo>
                    <a:pt x="2" y="11"/>
                    <a:pt x="2" y="10"/>
                    <a:pt x="2" y="8"/>
                  </a:cubicBezTo>
                  <a:cubicBezTo>
                    <a:pt x="2" y="6"/>
                    <a:pt x="2" y="4"/>
                    <a:pt x="4" y="3"/>
                  </a:cubicBezTo>
                  <a:cubicBezTo>
                    <a:pt x="5" y="1"/>
                    <a:pt x="7" y="0"/>
                    <a:pt x="9" y="0"/>
                  </a:cubicBezTo>
                  <a:cubicBezTo>
                    <a:pt x="12" y="0"/>
                    <a:pt x="15" y="2"/>
                    <a:pt x="17"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582">
              <a:extLst>
                <a:ext uri="{FF2B5EF4-FFF2-40B4-BE49-F238E27FC236}">
                  <a16:creationId xmlns:a16="http://schemas.microsoft.com/office/drawing/2014/main" id="{AA0304B4-16F1-4CD8-BB14-707B7F80430C}"/>
                </a:ext>
              </a:extLst>
            </p:cNvPr>
            <p:cNvSpPr>
              <a:spLocks noEditPoints="1"/>
            </p:cNvSpPr>
            <p:nvPr userDrawn="1"/>
          </p:nvSpPr>
          <p:spPr bwMode="auto">
            <a:xfrm>
              <a:off x="11366537" y="867886"/>
              <a:ext cx="55816" cy="94089"/>
            </a:xfrm>
            <a:custGeom>
              <a:avLst/>
              <a:gdLst>
                <a:gd name="T0" fmla="*/ 0 w 24"/>
                <a:gd name="T1" fmla="*/ 0 h 39"/>
                <a:gd name="T2" fmla="*/ 7 w 24"/>
                <a:gd name="T3" fmla="*/ 0 h 39"/>
                <a:gd name="T4" fmla="*/ 16 w 24"/>
                <a:gd name="T5" fmla="*/ 1 h 39"/>
                <a:gd name="T6" fmla="*/ 22 w 24"/>
                <a:gd name="T7" fmla="*/ 4 h 39"/>
                <a:gd name="T8" fmla="*/ 24 w 24"/>
                <a:gd name="T9" fmla="*/ 10 h 39"/>
                <a:gd name="T10" fmla="*/ 22 w 24"/>
                <a:gd name="T11" fmla="*/ 17 h 39"/>
                <a:gd name="T12" fmla="*/ 16 w 24"/>
                <a:gd name="T13" fmla="*/ 20 h 39"/>
                <a:gd name="T14" fmla="*/ 6 w 24"/>
                <a:gd name="T15" fmla="*/ 21 h 39"/>
                <a:gd name="T16" fmla="*/ 4 w 24"/>
                <a:gd name="T17" fmla="*/ 21 h 39"/>
                <a:gd name="T18" fmla="*/ 4 w 24"/>
                <a:gd name="T19" fmla="*/ 39 h 39"/>
                <a:gd name="T20" fmla="*/ 0 w 24"/>
                <a:gd name="T21" fmla="*/ 39 h 39"/>
                <a:gd name="T22" fmla="*/ 0 w 24"/>
                <a:gd name="T23" fmla="*/ 0 h 39"/>
                <a:gd name="T24" fmla="*/ 4 w 24"/>
                <a:gd name="T25" fmla="*/ 4 h 39"/>
                <a:gd name="T26" fmla="*/ 4 w 24"/>
                <a:gd name="T27" fmla="*/ 17 h 39"/>
                <a:gd name="T28" fmla="*/ 10 w 24"/>
                <a:gd name="T29" fmla="*/ 17 h 39"/>
                <a:gd name="T30" fmla="*/ 16 w 24"/>
                <a:gd name="T31" fmla="*/ 16 h 39"/>
                <a:gd name="T32" fmla="*/ 19 w 24"/>
                <a:gd name="T33" fmla="*/ 14 h 39"/>
                <a:gd name="T34" fmla="*/ 20 w 24"/>
                <a:gd name="T35" fmla="*/ 10 h 39"/>
                <a:gd name="T36" fmla="*/ 19 w 24"/>
                <a:gd name="T37" fmla="*/ 7 h 39"/>
                <a:gd name="T38" fmla="*/ 16 w 24"/>
                <a:gd name="T39" fmla="*/ 5 h 39"/>
                <a:gd name="T40" fmla="*/ 10 w 24"/>
                <a:gd name="T41" fmla="*/ 4 h 39"/>
                <a:gd name="T42" fmla="*/ 4 w 24"/>
                <a:gd name="T4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39">
                  <a:moveTo>
                    <a:pt x="0" y="0"/>
                  </a:moveTo>
                  <a:cubicBezTo>
                    <a:pt x="7" y="0"/>
                    <a:pt x="7" y="0"/>
                    <a:pt x="7" y="0"/>
                  </a:cubicBezTo>
                  <a:cubicBezTo>
                    <a:pt x="12" y="0"/>
                    <a:pt x="15" y="0"/>
                    <a:pt x="16" y="1"/>
                  </a:cubicBezTo>
                  <a:cubicBezTo>
                    <a:pt x="18" y="1"/>
                    <a:pt x="20" y="2"/>
                    <a:pt x="22" y="4"/>
                  </a:cubicBezTo>
                  <a:cubicBezTo>
                    <a:pt x="23" y="6"/>
                    <a:pt x="24" y="8"/>
                    <a:pt x="24" y="10"/>
                  </a:cubicBezTo>
                  <a:cubicBezTo>
                    <a:pt x="24" y="13"/>
                    <a:pt x="23" y="15"/>
                    <a:pt x="22" y="17"/>
                  </a:cubicBezTo>
                  <a:cubicBezTo>
                    <a:pt x="20" y="18"/>
                    <a:pt x="18" y="19"/>
                    <a:pt x="16" y="20"/>
                  </a:cubicBezTo>
                  <a:cubicBezTo>
                    <a:pt x="14" y="20"/>
                    <a:pt x="11" y="21"/>
                    <a:pt x="6" y="21"/>
                  </a:cubicBezTo>
                  <a:cubicBezTo>
                    <a:pt x="4" y="21"/>
                    <a:pt x="4" y="21"/>
                    <a:pt x="4" y="21"/>
                  </a:cubicBezTo>
                  <a:cubicBezTo>
                    <a:pt x="4" y="39"/>
                    <a:pt x="4" y="39"/>
                    <a:pt x="4" y="39"/>
                  </a:cubicBezTo>
                  <a:cubicBezTo>
                    <a:pt x="0" y="39"/>
                    <a:pt x="0" y="39"/>
                    <a:pt x="0" y="39"/>
                  </a:cubicBezTo>
                  <a:lnTo>
                    <a:pt x="0" y="0"/>
                  </a:lnTo>
                  <a:close/>
                  <a:moveTo>
                    <a:pt x="4" y="4"/>
                  </a:moveTo>
                  <a:cubicBezTo>
                    <a:pt x="4" y="17"/>
                    <a:pt x="4" y="17"/>
                    <a:pt x="4" y="17"/>
                  </a:cubicBezTo>
                  <a:cubicBezTo>
                    <a:pt x="10" y="17"/>
                    <a:pt x="10" y="17"/>
                    <a:pt x="10" y="17"/>
                  </a:cubicBezTo>
                  <a:cubicBezTo>
                    <a:pt x="13" y="17"/>
                    <a:pt x="15" y="17"/>
                    <a:pt x="16" y="16"/>
                  </a:cubicBezTo>
                  <a:cubicBezTo>
                    <a:pt x="17" y="16"/>
                    <a:pt x="18" y="15"/>
                    <a:pt x="19" y="14"/>
                  </a:cubicBezTo>
                  <a:cubicBezTo>
                    <a:pt x="19" y="13"/>
                    <a:pt x="20" y="12"/>
                    <a:pt x="20" y="10"/>
                  </a:cubicBezTo>
                  <a:cubicBezTo>
                    <a:pt x="20" y="9"/>
                    <a:pt x="19" y="8"/>
                    <a:pt x="19" y="7"/>
                  </a:cubicBezTo>
                  <a:cubicBezTo>
                    <a:pt x="18" y="6"/>
                    <a:pt x="17" y="5"/>
                    <a:pt x="16" y="5"/>
                  </a:cubicBezTo>
                  <a:cubicBezTo>
                    <a:pt x="15" y="4"/>
                    <a:pt x="13" y="4"/>
                    <a:pt x="10" y="4"/>
                  </a:cubicBezTo>
                  <a:lnTo>
                    <a:pt x="4" y="4"/>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583">
              <a:extLst>
                <a:ext uri="{FF2B5EF4-FFF2-40B4-BE49-F238E27FC236}">
                  <a16:creationId xmlns:a16="http://schemas.microsoft.com/office/drawing/2014/main" id="{2DF743D5-A415-4BF6-B0A3-8AC5B673196E}"/>
                </a:ext>
              </a:extLst>
            </p:cNvPr>
            <p:cNvSpPr>
              <a:spLocks noEditPoints="1"/>
            </p:cNvSpPr>
            <p:nvPr userDrawn="1"/>
          </p:nvSpPr>
          <p:spPr bwMode="auto">
            <a:xfrm>
              <a:off x="11441488" y="890212"/>
              <a:ext cx="70168" cy="71763"/>
            </a:xfrm>
            <a:custGeom>
              <a:avLst/>
              <a:gdLst>
                <a:gd name="T0" fmla="*/ 25 w 29"/>
                <a:gd name="T1" fmla="*/ 20 h 30"/>
                <a:gd name="T2" fmla="*/ 28 w 29"/>
                <a:gd name="T3" fmla="*/ 22 h 30"/>
                <a:gd name="T4" fmla="*/ 24 w 29"/>
                <a:gd name="T5" fmla="*/ 27 h 30"/>
                <a:gd name="T6" fmla="*/ 20 w 29"/>
                <a:gd name="T7" fmla="*/ 29 h 30"/>
                <a:gd name="T8" fmla="*/ 14 w 29"/>
                <a:gd name="T9" fmla="*/ 30 h 30"/>
                <a:gd name="T10" fmla="*/ 3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4" y="27"/>
                  </a:cubicBezTo>
                  <a:cubicBezTo>
                    <a:pt x="23" y="28"/>
                    <a:pt x="22" y="29"/>
                    <a:pt x="20" y="29"/>
                  </a:cubicBezTo>
                  <a:cubicBezTo>
                    <a:pt x="18" y="30"/>
                    <a:pt x="16" y="30"/>
                    <a:pt x="14" y="30"/>
                  </a:cubicBezTo>
                  <a:cubicBezTo>
                    <a:pt x="10" y="30"/>
                    <a:pt x="6" y="29"/>
                    <a:pt x="3" y="26"/>
                  </a:cubicBezTo>
                  <a:cubicBezTo>
                    <a:pt x="1" y="23"/>
                    <a:pt x="0" y="19"/>
                    <a:pt x="0" y="15"/>
                  </a:cubicBezTo>
                  <a:cubicBezTo>
                    <a:pt x="0" y="12"/>
                    <a:pt x="1" y="9"/>
                    <a:pt x="3" y="6"/>
                  </a:cubicBezTo>
                  <a:cubicBezTo>
                    <a:pt x="6" y="2"/>
                    <a:pt x="9" y="0"/>
                    <a:pt x="14" y="0"/>
                  </a:cubicBezTo>
                  <a:cubicBezTo>
                    <a:pt x="19" y="0"/>
                    <a:pt x="23" y="2"/>
                    <a:pt x="26" y="6"/>
                  </a:cubicBezTo>
                  <a:cubicBezTo>
                    <a:pt x="28" y="8"/>
                    <a:pt x="29" y="12"/>
                    <a:pt x="29" y="16"/>
                  </a:cubicBezTo>
                  <a:cubicBezTo>
                    <a:pt x="3" y="16"/>
                    <a:pt x="3" y="16"/>
                    <a:pt x="3" y="16"/>
                  </a:cubicBezTo>
                  <a:cubicBezTo>
                    <a:pt x="3" y="19"/>
                    <a:pt x="4"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1" y="4"/>
                    <a:pt x="9" y="5"/>
                    <a:pt x="7" y="7"/>
                  </a:cubicBezTo>
                  <a:cubicBezTo>
                    <a:pt x="6" y="8"/>
                    <a:pt x="4"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584">
              <a:extLst>
                <a:ext uri="{FF2B5EF4-FFF2-40B4-BE49-F238E27FC236}">
                  <a16:creationId xmlns:a16="http://schemas.microsoft.com/office/drawing/2014/main" id="{3C727FF0-B644-4A2B-960F-B25EA00AE486}"/>
                </a:ext>
              </a:extLst>
            </p:cNvPr>
            <p:cNvSpPr>
              <a:spLocks noEditPoints="1"/>
            </p:cNvSpPr>
            <p:nvPr userDrawn="1"/>
          </p:nvSpPr>
          <p:spPr bwMode="auto">
            <a:xfrm>
              <a:off x="11535577" y="890212"/>
              <a:ext cx="68573" cy="71763"/>
            </a:xfrm>
            <a:custGeom>
              <a:avLst/>
              <a:gdLst>
                <a:gd name="T0" fmla="*/ 14 w 29"/>
                <a:gd name="T1" fmla="*/ 0 h 30"/>
                <a:gd name="T2" fmla="*/ 25 w 29"/>
                <a:gd name="T3" fmla="*/ 5 h 30"/>
                <a:gd name="T4" fmla="*/ 29 w 29"/>
                <a:gd name="T5" fmla="*/ 15 h 30"/>
                <a:gd name="T6" fmla="*/ 25 w 29"/>
                <a:gd name="T7" fmla="*/ 26 h 30"/>
                <a:gd name="T8" fmla="*/ 14 w 29"/>
                <a:gd name="T9" fmla="*/ 30 h 30"/>
                <a:gd name="T10" fmla="*/ 4 w 29"/>
                <a:gd name="T11" fmla="*/ 26 h 30"/>
                <a:gd name="T12" fmla="*/ 0 w 29"/>
                <a:gd name="T13" fmla="*/ 15 h 30"/>
                <a:gd name="T14" fmla="*/ 4 w 29"/>
                <a:gd name="T15" fmla="*/ 5 h 30"/>
                <a:gd name="T16" fmla="*/ 14 w 29"/>
                <a:gd name="T17" fmla="*/ 0 h 30"/>
                <a:gd name="T18" fmla="*/ 14 w 29"/>
                <a:gd name="T19" fmla="*/ 4 h 30"/>
                <a:gd name="T20" fmla="*/ 7 w 29"/>
                <a:gd name="T21" fmla="*/ 7 h 30"/>
                <a:gd name="T22" fmla="*/ 3 w 29"/>
                <a:gd name="T23" fmla="*/ 15 h 30"/>
                <a:gd name="T24" fmla="*/ 5 w 29"/>
                <a:gd name="T25" fmla="*/ 21 h 30"/>
                <a:gd name="T26" fmla="*/ 9 w 29"/>
                <a:gd name="T27" fmla="*/ 25 h 30"/>
                <a:gd name="T28" fmla="*/ 14 w 29"/>
                <a:gd name="T29" fmla="*/ 27 h 30"/>
                <a:gd name="T30" fmla="*/ 20 w 29"/>
                <a:gd name="T31" fmla="*/ 25 h 30"/>
                <a:gd name="T32" fmla="*/ 24 w 29"/>
                <a:gd name="T33" fmla="*/ 21 h 30"/>
                <a:gd name="T34" fmla="*/ 26 w 29"/>
                <a:gd name="T35" fmla="*/ 15 h 30"/>
                <a:gd name="T36" fmla="*/ 22 w 29"/>
                <a:gd name="T37" fmla="*/ 7 h 30"/>
                <a:gd name="T38" fmla="*/ 14 w 29"/>
                <a:gd name="T3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0">
                  <a:moveTo>
                    <a:pt x="14" y="0"/>
                  </a:moveTo>
                  <a:cubicBezTo>
                    <a:pt x="19" y="0"/>
                    <a:pt x="22" y="2"/>
                    <a:pt x="25" y="5"/>
                  </a:cubicBezTo>
                  <a:cubicBezTo>
                    <a:pt x="28" y="8"/>
                    <a:pt x="29" y="11"/>
                    <a:pt x="29" y="15"/>
                  </a:cubicBezTo>
                  <a:cubicBezTo>
                    <a:pt x="29" y="19"/>
                    <a:pt x="28" y="23"/>
                    <a:pt x="25" y="26"/>
                  </a:cubicBezTo>
                  <a:cubicBezTo>
                    <a:pt x="22" y="29"/>
                    <a:pt x="19" y="30"/>
                    <a:pt x="14" y="30"/>
                  </a:cubicBezTo>
                  <a:cubicBezTo>
                    <a:pt x="10" y="30"/>
                    <a:pt x="7" y="29"/>
                    <a:pt x="4" y="26"/>
                  </a:cubicBezTo>
                  <a:cubicBezTo>
                    <a:pt x="1" y="23"/>
                    <a:pt x="0" y="19"/>
                    <a:pt x="0" y="15"/>
                  </a:cubicBezTo>
                  <a:cubicBezTo>
                    <a:pt x="0" y="11"/>
                    <a:pt x="1" y="8"/>
                    <a:pt x="4" y="5"/>
                  </a:cubicBezTo>
                  <a:cubicBezTo>
                    <a:pt x="6" y="2"/>
                    <a:pt x="10" y="0"/>
                    <a:pt x="14" y="0"/>
                  </a:cubicBezTo>
                  <a:close/>
                  <a:moveTo>
                    <a:pt x="14" y="4"/>
                  </a:moveTo>
                  <a:cubicBezTo>
                    <a:pt x="11" y="4"/>
                    <a:pt x="9" y="5"/>
                    <a:pt x="7" y="7"/>
                  </a:cubicBezTo>
                  <a:cubicBezTo>
                    <a:pt x="4" y="10"/>
                    <a:pt x="3" y="12"/>
                    <a:pt x="3" y="15"/>
                  </a:cubicBezTo>
                  <a:cubicBezTo>
                    <a:pt x="3" y="18"/>
                    <a:pt x="4" y="19"/>
                    <a:pt x="5" y="21"/>
                  </a:cubicBezTo>
                  <a:cubicBezTo>
                    <a:pt x="6" y="23"/>
                    <a:pt x="7" y="24"/>
                    <a:pt x="9" y="25"/>
                  </a:cubicBezTo>
                  <a:cubicBezTo>
                    <a:pt x="11" y="26"/>
                    <a:pt x="12" y="27"/>
                    <a:pt x="14" y="27"/>
                  </a:cubicBezTo>
                  <a:cubicBezTo>
                    <a:pt x="16" y="27"/>
                    <a:pt x="18" y="26"/>
                    <a:pt x="20" y="25"/>
                  </a:cubicBezTo>
                  <a:cubicBezTo>
                    <a:pt x="22" y="24"/>
                    <a:pt x="23" y="23"/>
                    <a:pt x="24" y="21"/>
                  </a:cubicBezTo>
                  <a:cubicBezTo>
                    <a:pt x="25" y="19"/>
                    <a:pt x="26" y="18"/>
                    <a:pt x="26" y="15"/>
                  </a:cubicBezTo>
                  <a:cubicBezTo>
                    <a:pt x="26" y="12"/>
                    <a:pt x="24" y="10"/>
                    <a:pt x="22" y="7"/>
                  </a:cubicBezTo>
                  <a:cubicBezTo>
                    <a:pt x="20" y="5"/>
                    <a:pt x="17" y="4"/>
                    <a:pt x="14"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585">
              <a:extLst>
                <a:ext uri="{FF2B5EF4-FFF2-40B4-BE49-F238E27FC236}">
                  <a16:creationId xmlns:a16="http://schemas.microsoft.com/office/drawing/2014/main" id="{4A808CD2-18F3-449F-A991-CF96363A4560}"/>
                </a:ext>
              </a:extLst>
            </p:cNvPr>
            <p:cNvSpPr>
              <a:spLocks noEditPoints="1"/>
            </p:cNvSpPr>
            <p:nvPr userDrawn="1"/>
          </p:nvSpPr>
          <p:spPr bwMode="auto">
            <a:xfrm>
              <a:off x="11629665" y="890212"/>
              <a:ext cx="71763" cy="95683"/>
            </a:xfrm>
            <a:custGeom>
              <a:avLst/>
              <a:gdLst>
                <a:gd name="T0" fmla="*/ 0 w 30"/>
                <a:gd name="T1" fmla="*/ 1 h 40"/>
                <a:gd name="T2" fmla="*/ 4 w 30"/>
                <a:gd name="T3" fmla="*/ 1 h 40"/>
                <a:gd name="T4" fmla="*/ 4 w 30"/>
                <a:gd name="T5" fmla="*/ 6 h 40"/>
                <a:gd name="T6" fmla="*/ 9 w 30"/>
                <a:gd name="T7" fmla="*/ 2 h 40"/>
                <a:gd name="T8" fmla="*/ 15 w 30"/>
                <a:gd name="T9" fmla="*/ 0 h 40"/>
                <a:gd name="T10" fmla="*/ 26 w 30"/>
                <a:gd name="T11" fmla="*/ 5 h 40"/>
                <a:gd name="T12" fmla="*/ 30 w 30"/>
                <a:gd name="T13" fmla="*/ 15 h 40"/>
                <a:gd name="T14" fmla="*/ 26 w 30"/>
                <a:gd name="T15" fmla="*/ 26 h 40"/>
                <a:gd name="T16" fmla="*/ 15 w 30"/>
                <a:gd name="T17" fmla="*/ 30 h 40"/>
                <a:gd name="T18" fmla="*/ 9 w 30"/>
                <a:gd name="T19" fmla="*/ 29 h 40"/>
                <a:gd name="T20" fmla="*/ 4 w 30"/>
                <a:gd name="T21" fmla="*/ 25 h 40"/>
                <a:gd name="T22" fmla="*/ 4 w 30"/>
                <a:gd name="T23" fmla="*/ 40 h 40"/>
                <a:gd name="T24" fmla="*/ 0 w 30"/>
                <a:gd name="T25" fmla="*/ 40 h 40"/>
                <a:gd name="T26" fmla="*/ 0 w 30"/>
                <a:gd name="T27" fmla="*/ 1 h 40"/>
                <a:gd name="T28" fmla="*/ 15 w 30"/>
                <a:gd name="T29" fmla="*/ 4 h 40"/>
                <a:gd name="T30" fmla="*/ 7 w 30"/>
                <a:gd name="T31" fmla="*/ 7 h 40"/>
                <a:gd name="T32" fmla="*/ 4 w 30"/>
                <a:gd name="T33" fmla="*/ 15 h 40"/>
                <a:gd name="T34" fmla="*/ 5 w 30"/>
                <a:gd name="T35" fmla="*/ 21 h 40"/>
                <a:gd name="T36" fmla="*/ 9 w 30"/>
                <a:gd name="T37" fmla="*/ 25 h 40"/>
                <a:gd name="T38" fmla="*/ 15 w 30"/>
                <a:gd name="T39" fmla="*/ 27 h 40"/>
                <a:gd name="T40" fmla="*/ 21 w 30"/>
                <a:gd name="T41" fmla="*/ 25 h 40"/>
                <a:gd name="T42" fmla="*/ 25 w 30"/>
                <a:gd name="T43" fmla="*/ 21 h 40"/>
                <a:gd name="T44" fmla="*/ 26 w 30"/>
                <a:gd name="T45" fmla="*/ 15 h 40"/>
                <a:gd name="T46" fmla="*/ 25 w 30"/>
                <a:gd name="T47" fmla="*/ 10 h 40"/>
                <a:gd name="T48" fmla="*/ 21 w 30"/>
                <a:gd name="T49" fmla="*/ 5 h 40"/>
                <a:gd name="T50" fmla="*/ 15 w 30"/>
                <a:gd name="T51"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0">
                  <a:moveTo>
                    <a:pt x="0" y="1"/>
                  </a:moveTo>
                  <a:cubicBezTo>
                    <a:pt x="4" y="1"/>
                    <a:pt x="4" y="1"/>
                    <a:pt x="4" y="1"/>
                  </a:cubicBezTo>
                  <a:cubicBezTo>
                    <a:pt x="4" y="6"/>
                    <a:pt x="4" y="6"/>
                    <a:pt x="4" y="6"/>
                  </a:cubicBezTo>
                  <a:cubicBezTo>
                    <a:pt x="5" y="4"/>
                    <a:pt x="7" y="3"/>
                    <a:pt x="9" y="2"/>
                  </a:cubicBezTo>
                  <a:cubicBezTo>
                    <a:pt x="11" y="1"/>
                    <a:pt x="13" y="0"/>
                    <a:pt x="15" y="0"/>
                  </a:cubicBezTo>
                  <a:cubicBezTo>
                    <a:pt x="19" y="0"/>
                    <a:pt x="23" y="2"/>
                    <a:pt x="26" y="5"/>
                  </a:cubicBezTo>
                  <a:cubicBezTo>
                    <a:pt x="29" y="8"/>
                    <a:pt x="30" y="11"/>
                    <a:pt x="30" y="15"/>
                  </a:cubicBezTo>
                  <a:cubicBezTo>
                    <a:pt x="30" y="19"/>
                    <a:pt x="29" y="23"/>
                    <a:pt x="26" y="26"/>
                  </a:cubicBezTo>
                  <a:cubicBezTo>
                    <a:pt x="23" y="29"/>
                    <a:pt x="19" y="30"/>
                    <a:pt x="15" y="30"/>
                  </a:cubicBezTo>
                  <a:cubicBezTo>
                    <a:pt x="13" y="30"/>
                    <a:pt x="11" y="30"/>
                    <a:pt x="9" y="29"/>
                  </a:cubicBezTo>
                  <a:cubicBezTo>
                    <a:pt x="7" y="28"/>
                    <a:pt x="6" y="27"/>
                    <a:pt x="4" y="25"/>
                  </a:cubicBezTo>
                  <a:cubicBezTo>
                    <a:pt x="4" y="40"/>
                    <a:pt x="4" y="40"/>
                    <a:pt x="4" y="40"/>
                  </a:cubicBezTo>
                  <a:cubicBezTo>
                    <a:pt x="0" y="40"/>
                    <a:pt x="0" y="40"/>
                    <a:pt x="0" y="40"/>
                  </a:cubicBezTo>
                  <a:lnTo>
                    <a:pt x="0" y="1"/>
                  </a:lnTo>
                  <a:close/>
                  <a:moveTo>
                    <a:pt x="15" y="4"/>
                  </a:moveTo>
                  <a:cubicBezTo>
                    <a:pt x="12" y="4"/>
                    <a:pt x="9" y="5"/>
                    <a:pt x="7" y="7"/>
                  </a:cubicBezTo>
                  <a:cubicBezTo>
                    <a:pt x="5" y="9"/>
                    <a:pt x="4" y="12"/>
                    <a:pt x="4" y="15"/>
                  </a:cubicBezTo>
                  <a:cubicBezTo>
                    <a:pt x="4" y="18"/>
                    <a:pt x="4" y="20"/>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19"/>
                    <a:pt x="26" y="17"/>
                    <a:pt x="26" y="15"/>
                  </a:cubicBezTo>
                  <a:cubicBezTo>
                    <a:pt x="26" y="13"/>
                    <a:pt x="26" y="11"/>
                    <a:pt x="25" y="10"/>
                  </a:cubicBezTo>
                  <a:cubicBezTo>
                    <a:pt x="24" y="8"/>
                    <a:pt x="22" y="6"/>
                    <a:pt x="21" y="5"/>
                  </a:cubicBezTo>
                  <a:cubicBezTo>
                    <a:pt x="19" y="4"/>
                    <a:pt x="17"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586">
              <a:extLst>
                <a:ext uri="{FF2B5EF4-FFF2-40B4-BE49-F238E27FC236}">
                  <a16:creationId xmlns:a16="http://schemas.microsoft.com/office/drawing/2014/main" id="{3EC021A0-1E7F-47D7-914D-758B06AB4531}"/>
                </a:ext>
              </a:extLst>
            </p:cNvPr>
            <p:cNvSpPr>
              <a:spLocks noChangeArrowheads="1"/>
            </p:cNvSpPr>
            <p:nvPr userDrawn="1"/>
          </p:nvSpPr>
          <p:spPr bwMode="auto">
            <a:xfrm>
              <a:off x="11728537" y="866291"/>
              <a:ext cx="6379" cy="95683"/>
            </a:xfrm>
            <a:prstGeom prst="rect">
              <a:avLst/>
            </a:prstGeom>
            <a:solidFill>
              <a:srgbClr val="004A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587">
              <a:extLst>
                <a:ext uri="{FF2B5EF4-FFF2-40B4-BE49-F238E27FC236}">
                  <a16:creationId xmlns:a16="http://schemas.microsoft.com/office/drawing/2014/main" id="{167C89AE-02E0-4FE1-A187-477C3D2DE420}"/>
                </a:ext>
              </a:extLst>
            </p:cNvPr>
            <p:cNvSpPr>
              <a:spLocks noEditPoints="1"/>
            </p:cNvSpPr>
            <p:nvPr userDrawn="1"/>
          </p:nvSpPr>
          <p:spPr bwMode="auto">
            <a:xfrm>
              <a:off x="11760431" y="890212"/>
              <a:ext cx="70168" cy="71763"/>
            </a:xfrm>
            <a:custGeom>
              <a:avLst/>
              <a:gdLst>
                <a:gd name="T0" fmla="*/ 25 w 29"/>
                <a:gd name="T1" fmla="*/ 20 h 30"/>
                <a:gd name="T2" fmla="*/ 28 w 29"/>
                <a:gd name="T3" fmla="*/ 22 h 30"/>
                <a:gd name="T4" fmla="*/ 25 w 29"/>
                <a:gd name="T5" fmla="*/ 27 h 30"/>
                <a:gd name="T6" fmla="*/ 20 w 29"/>
                <a:gd name="T7" fmla="*/ 29 h 30"/>
                <a:gd name="T8" fmla="*/ 14 w 29"/>
                <a:gd name="T9" fmla="*/ 30 h 30"/>
                <a:gd name="T10" fmla="*/ 4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5" y="27"/>
                  </a:cubicBezTo>
                  <a:cubicBezTo>
                    <a:pt x="23" y="28"/>
                    <a:pt x="22" y="29"/>
                    <a:pt x="20" y="29"/>
                  </a:cubicBezTo>
                  <a:cubicBezTo>
                    <a:pt x="18" y="30"/>
                    <a:pt x="17" y="30"/>
                    <a:pt x="14" y="30"/>
                  </a:cubicBezTo>
                  <a:cubicBezTo>
                    <a:pt x="10" y="30"/>
                    <a:pt x="6" y="29"/>
                    <a:pt x="4" y="26"/>
                  </a:cubicBezTo>
                  <a:cubicBezTo>
                    <a:pt x="1" y="23"/>
                    <a:pt x="0" y="19"/>
                    <a:pt x="0" y="15"/>
                  </a:cubicBezTo>
                  <a:cubicBezTo>
                    <a:pt x="0" y="12"/>
                    <a:pt x="1" y="9"/>
                    <a:pt x="3" y="6"/>
                  </a:cubicBezTo>
                  <a:cubicBezTo>
                    <a:pt x="6" y="2"/>
                    <a:pt x="10" y="0"/>
                    <a:pt x="14" y="0"/>
                  </a:cubicBezTo>
                  <a:cubicBezTo>
                    <a:pt x="19" y="0"/>
                    <a:pt x="23" y="2"/>
                    <a:pt x="26" y="6"/>
                  </a:cubicBezTo>
                  <a:cubicBezTo>
                    <a:pt x="28" y="8"/>
                    <a:pt x="29" y="12"/>
                    <a:pt x="29" y="16"/>
                  </a:cubicBezTo>
                  <a:cubicBezTo>
                    <a:pt x="3" y="16"/>
                    <a:pt x="3" y="16"/>
                    <a:pt x="3" y="16"/>
                  </a:cubicBezTo>
                  <a:cubicBezTo>
                    <a:pt x="4" y="19"/>
                    <a:pt x="5"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2" y="4"/>
                    <a:pt x="9" y="5"/>
                    <a:pt x="7" y="7"/>
                  </a:cubicBezTo>
                  <a:cubicBezTo>
                    <a:pt x="6" y="8"/>
                    <a:pt x="5"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62171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Tahoma" panose="020B060403050404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solidFill>
          <a:schemeClr val="bg2"/>
        </a:solid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372A564D-06A5-4EFE-B38B-6D6BE06ECA5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42549"/>
            <a:ext cx="12192000" cy="1856941"/>
          </a:xfrm>
          <a:prstGeom prst="rect">
            <a:avLst/>
          </a:prstGeom>
        </p:spPr>
      </p:pic>
      <p:pic>
        <p:nvPicPr>
          <p:cNvPr id="3" name="תמונה 2" descr="תמונה שמכילה אובייקט&#10;&#10;תיאור שנוצר ברמת מהימנות גבוהה">
            <a:extLst>
              <a:ext uri="{FF2B5EF4-FFF2-40B4-BE49-F238E27FC236}">
                <a16:creationId xmlns:a16="http://schemas.microsoft.com/office/drawing/2014/main" id="{07CFF163-8B1C-47C8-BBE1-D23B5B2E5D6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09760" y="389002"/>
            <a:ext cx="7800815" cy="1025635"/>
          </a:xfrm>
          <a:prstGeom prst="rect">
            <a:avLst/>
          </a:prstGeom>
        </p:spPr>
      </p:pic>
      <p:sp>
        <p:nvSpPr>
          <p:cNvPr id="125" name="מציין מיקום טקסט 46">
            <a:extLst>
              <a:ext uri="{FF2B5EF4-FFF2-40B4-BE49-F238E27FC236}">
                <a16:creationId xmlns:a16="http://schemas.microsoft.com/office/drawing/2014/main" id="{5FD01500-B874-4ED1-BA77-137138AC7113}"/>
              </a:ext>
            </a:extLst>
          </p:cNvPr>
          <p:cNvSpPr>
            <a:spLocks noGrp="1"/>
          </p:cNvSpPr>
          <p:nvPr>
            <p:ph type="body" sz="quarter" idx="16" hasCustomPrompt="1"/>
          </p:nvPr>
        </p:nvSpPr>
        <p:spPr>
          <a:xfrm>
            <a:off x="5047315" y="5945551"/>
            <a:ext cx="2037913" cy="360000"/>
          </a:xfrm>
        </p:spPr>
        <p:txBody>
          <a:bodyPr>
            <a:noAutofit/>
          </a:bodyPr>
          <a:lstStyle>
            <a:lvl1pPr algn="ctr">
              <a:spcBef>
                <a:spcPts val="0"/>
              </a:spcBef>
              <a:defRPr sz="2000" b="0">
                <a:solidFill>
                  <a:schemeClr val="tx1"/>
                </a:solidFill>
                <a:latin typeface="+mn-lt"/>
              </a:defRPr>
            </a:lvl1pPr>
          </a:lstStyle>
          <a:p>
            <a:pPr lvl="0"/>
            <a:r>
              <a:rPr lang="en-US" dirty="0"/>
              <a:t>Date</a:t>
            </a:r>
          </a:p>
        </p:txBody>
      </p:sp>
      <p:sp>
        <p:nvSpPr>
          <p:cNvPr id="119" name="כותרת 1">
            <a:extLst>
              <a:ext uri="{FF2B5EF4-FFF2-40B4-BE49-F238E27FC236}">
                <a16:creationId xmlns:a16="http://schemas.microsoft.com/office/drawing/2014/main" id="{E40A6F19-AB55-4BB2-90A9-1D0AFF238E97}"/>
              </a:ext>
            </a:extLst>
          </p:cNvPr>
          <p:cNvSpPr>
            <a:spLocks noGrp="1"/>
          </p:cNvSpPr>
          <p:nvPr>
            <p:ph type="ctrTitle" hasCustomPrompt="1"/>
          </p:nvPr>
        </p:nvSpPr>
        <p:spPr>
          <a:xfrm>
            <a:off x="566884" y="2947395"/>
            <a:ext cx="10998774" cy="1330920"/>
          </a:xfrm>
        </p:spPr>
        <p:txBody>
          <a:bodyPr>
            <a:noAutofit/>
          </a:bodyPr>
          <a:lstStyle>
            <a:lvl1pPr algn="ctr">
              <a:lnSpc>
                <a:spcPts val="4400"/>
              </a:lnSpc>
              <a:defRPr sz="4800" baseline="0">
                <a:solidFill>
                  <a:schemeClr val="accent1"/>
                </a:solidFill>
                <a:latin typeface="+mj-lt"/>
              </a:defRPr>
            </a:lvl1pPr>
          </a:lstStyle>
          <a:p>
            <a:r>
              <a:rPr lang="en-US" dirty="0"/>
              <a:t>Presentation title</a:t>
            </a:r>
          </a:p>
        </p:txBody>
      </p:sp>
      <p:sp>
        <p:nvSpPr>
          <p:cNvPr id="38" name="מציין מיקום טקסט 46">
            <a:extLst>
              <a:ext uri="{FF2B5EF4-FFF2-40B4-BE49-F238E27FC236}">
                <a16:creationId xmlns:a16="http://schemas.microsoft.com/office/drawing/2014/main" id="{723708AD-1A8C-4C3F-BD80-D41BBAFFB041}"/>
              </a:ext>
            </a:extLst>
          </p:cNvPr>
          <p:cNvSpPr>
            <a:spLocks noGrp="1"/>
          </p:cNvSpPr>
          <p:nvPr>
            <p:ph type="body" sz="quarter" idx="13" hasCustomPrompt="1"/>
          </p:nvPr>
        </p:nvSpPr>
        <p:spPr>
          <a:xfrm>
            <a:off x="3688591" y="5071255"/>
            <a:ext cx="2880000" cy="325683"/>
          </a:xfrm>
        </p:spPr>
        <p:txBody>
          <a:bodyPr vert="horz" lIns="108878" tIns="54439" rIns="108878" bIns="54439" rtlCol="0">
            <a:noAutofit/>
          </a:bodyPr>
          <a:lstStyle>
            <a:lvl1pPr>
              <a:defRPr lang="en-US" sz="2000" b="1" dirty="0">
                <a:solidFill>
                  <a:schemeClr val="accent1"/>
                </a:solidFill>
                <a:latin typeface="+mn-lt"/>
              </a:defRPr>
            </a:lvl1pPr>
          </a:lstStyle>
          <a:p>
            <a:pPr lvl="0">
              <a:spcBef>
                <a:spcPts val="0"/>
              </a:spcBef>
            </a:pPr>
            <a:r>
              <a:rPr lang="en-US" dirty="0"/>
              <a:t>Name</a:t>
            </a:r>
          </a:p>
        </p:txBody>
      </p:sp>
      <p:sp>
        <p:nvSpPr>
          <p:cNvPr id="39" name="מציין מיקום טקסט 46">
            <a:extLst>
              <a:ext uri="{FF2B5EF4-FFF2-40B4-BE49-F238E27FC236}">
                <a16:creationId xmlns:a16="http://schemas.microsoft.com/office/drawing/2014/main" id="{0414D16D-A991-4A59-B46B-10A4B8FF1B4E}"/>
              </a:ext>
            </a:extLst>
          </p:cNvPr>
          <p:cNvSpPr>
            <a:spLocks noGrp="1"/>
          </p:cNvSpPr>
          <p:nvPr>
            <p:ph type="body" sz="quarter" idx="17" hasCustomPrompt="1"/>
          </p:nvPr>
        </p:nvSpPr>
        <p:spPr>
          <a:xfrm>
            <a:off x="7222942" y="5071255"/>
            <a:ext cx="2880000" cy="325683"/>
          </a:xfrm>
        </p:spPr>
        <p:txBody>
          <a:bodyPr vert="horz" lIns="108878" tIns="54439" rIns="108878" bIns="54439" rtlCol="0">
            <a:noAutofit/>
          </a:bodyPr>
          <a:lstStyle>
            <a:lvl1pPr rtl="0">
              <a:defRPr lang="en-US" sz="2000" b="1" dirty="0">
                <a:solidFill>
                  <a:schemeClr val="accent1"/>
                </a:solidFill>
                <a:latin typeface="+mn-lt"/>
              </a:defRPr>
            </a:lvl1pPr>
          </a:lstStyle>
          <a:p>
            <a:pPr lvl="0">
              <a:spcBef>
                <a:spcPts val="0"/>
              </a:spcBef>
            </a:pPr>
            <a:r>
              <a:rPr lang="en-US" dirty="0"/>
              <a:t>Text</a:t>
            </a:r>
          </a:p>
        </p:txBody>
      </p:sp>
      <p:sp>
        <p:nvSpPr>
          <p:cNvPr id="40" name="TextBox 39">
            <a:extLst>
              <a:ext uri="{FF2B5EF4-FFF2-40B4-BE49-F238E27FC236}">
                <a16:creationId xmlns:a16="http://schemas.microsoft.com/office/drawing/2014/main" id="{D7444CF9-36DD-4075-BEFB-C959185E6308}"/>
              </a:ext>
            </a:extLst>
          </p:cNvPr>
          <p:cNvSpPr txBox="1"/>
          <p:nvPr userDrawn="1"/>
        </p:nvSpPr>
        <p:spPr>
          <a:xfrm>
            <a:off x="2041970" y="5082995"/>
            <a:ext cx="1646622"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Presented by:</a:t>
            </a:r>
          </a:p>
        </p:txBody>
      </p:sp>
      <p:sp>
        <p:nvSpPr>
          <p:cNvPr id="41" name="TextBox 40">
            <a:extLst>
              <a:ext uri="{FF2B5EF4-FFF2-40B4-BE49-F238E27FC236}">
                <a16:creationId xmlns:a16="http://schemas.microsoft.com/office/drawing/2014/main" id="{2BD26F86-6539-41EE-BEEC-1242BFE10597}"/>
              </a:ext>
            </a:extLst>
          </p:cNvPr>
          <p:cNvSpPr txBox="1"/>
          <p:nvPr userDrawn="1"/>
        </p:nvSpPr>
        <p:spPr>
          <a:xfrm>
            <a:off x="6591952" y="5082995"/>
            <a:ext cx="681397"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For:</a:t>
            </a:r>
          </a:p>
        </p:txBody>
      </p:sp>
      <p:sp>
        <p:nvSpPr>
          <p:cNvPr id="12" name="TextBox 11">
            <a:extLst>
              <a:ext uri="{FF2B5EF4-FFF2-40B4-BE49-F238E27FC236}">
                <a16:creationId xmlns:a16="http://schemas.microsoft.com/office/drawing/2014/main" id="{13E566ED-C85F-4471-BBF7-A8D5741A95D3}"/>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Tree>
    <p:extLst>
      <p:ext uri="{BB962C8B-B14F-4D97-AF65-F5344CB8AC3E}">
        <p14:creationId xmlns:p14="http://schemas.microsoft.com/office/powerpoint/2010/main" val="2563828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General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6" name="TextBox 5">
            <a:extLst>
              <a:ext uri="{FF2B5EF4-FFF2-40B4-BE49-F238E27FC236}">
                <a16:creationId xmlns:a16="http://schemas.microsoft.com/office/drawing/2014/main" id="{58D1CA5A-67E0-445C-8ED9-1D97C8DEDCAC}"/>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2020</a:t>
            </a:r>
            <a:endParaRPr lang="he-IL" sz="1400" dirty="0">
              <a:solidFill>
                <a:schemeClr val="tx1"/>
              </a:solidFill>
            </a:endParaRPr>
          </a:p>
        </p:txBody>
      </p:sp>
    </p:spTree>
    <p:extLst>
      <p:ext uri="{BB962C8B-B14F-4D97-AF65-F5344CB8AC3E}">
        <p14:creationId xmlns:p14="http://schemas.microsoft.com/office/powerpoint/2010/main" val="425764107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 General Divider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BB1FBECD-340B-4FAB-BA12-88175B94A2C1}"/>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
        <p:nvSpPr>
          <p:cNvPr id="12" name="Footer Placeholder 3">
            <a:extLst>
              <a:ext uri="{FF2B5EF4-FFF2-40B4-BE49-F238E27FC236}">
                <a16:creationId xmlns:a16="http://schemas.microsoft.com/office/drawing/2014/main" id="{84EF2ADB-9A89-40BC-BC15-3C01C6088479}"/>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7414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General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6" name="TextBox 5">
            <a:extLst>
              <a:ext uri="{FF2B5EF4-FFF2-40B4-BE49-F238E27FC236}">
                <a16:creationId xmlns:a16="http://schemas.microsoft.com/office/drawing/2014/main" id="{59B6A789-9E81-499C-A423-9BF9017CA763}"/>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Tree>
    <p:extLst>
      <p:ext uri="{BB962C8B-B14F-4D97-AF65-F5344CB8AC3E}">
        <p14:creationId xmlns:p14="http://schemas.microsoft.com/office/powerpoint/2010/main" val="323708105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 General Divider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A6888615-4A21-4FA2-A689-8FB7634D6320}"/>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
        <p:nvSpPr>
          <p:cNvPr id="12" name="Footer Placeholder 3">
            <a:extLst>
              <a:ext uri="{FF2B5EF4-FFF2-40B4-BE49-F238E27FC236}">
                <a16:creationId xmlns:a16="http://schemas.microsoft.com/office/drawing/2014/main" id="{221EA363-98E5-455B-8A3E-B673A250ECE9}"/>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bg1"/>
                </a:solidFill>
                <a:latin typeface="Calibri" panose="020F0502020204030204" pitchFamily="34" charset="0"/>
                <a:cs typeface="Calibri" panose="020F0502020204030204" pitchFamily="34" charset="0"/>
              </a:rPr>
              <a:pPr algn="r"/>
              <a:t>‹#›</a:t>
            </a:fld>
            <a:endParaRPr lang="en-US" sz="1400" baseline="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7044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General 5">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6" name="TextBox 5">
            <a:extLst>
              <a:ext uri="{FF2B5EF4-FFF2-40B4-BE49-F238E27FC236}">
                <a16:creationId xmlns:a16="http://schemas.microsoft.com/office/drawing/2014/main" id="{AAEF83C6-9764-4440-8BD6-C4073E91D316}"/>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Tree>
    <p:extLst>
      <p:ext uri="{BB962C8B-B14F-4D97-AF65-F5344CB8AC3E}">
        <p14:creationId xmlns:p14="http://schemas.microsoft.com/office/powerpoint/2010/main" val="225048718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 General Divider 5">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9676EC95-DA8E-4E8D-AC58-BCC198B18C8A}"/>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
        <p:nvSpPr>
          <p:cNvPr id="12" name="Footer Placeholder 3">
            <a:extLst>
              <a:ext uri="{FF2B5EF4-FFF2-40B4-BE49-F238E27FC236}">
                <a16:creationId xmlns:a16="http://schemas.microsoft.com/office/drawing/2014/main" id="{D92B2546-3267-4D3A-95E9-94EEDE110FA2}"/>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0701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SLIDE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3393" y="452669"/>
            <a:ext cx="8640960" cy="576064"/>
          </a:xfrm>
        </p:spPr>
        <p:txBody>
          <a:bodyPr anchor="t"/>
          <a:lstStyle>
            <a:lvl1pPr algn="l">
              <a:defRPr sz="3733" b="1" cap="all">
                <a:solidFill>
                  <a:srgbClr val="1F497D"/>
                </a:solidFill>
              </a:defRPr>
            </a:lvl1pPr>
          </a:lstStyle>
          <a:p>
            <a:r>
              <a:rPr lang="en-US" dirty="0"/>
              <a:t>Click to add title</a:t>
            </a:r>
            <a:endParaRPr lang="en-GB" dirty="0"/>
          </a:p>
        </p:txBody>
      </p:sp>
      <p:sp>
        <p:nvSpPr>
          <p:cNvPr id="4" name="Footer Placeholder 4"/>
          <p:cNvSpPr txBox="1">
            <a:spLocks/>
          </p:cNvSpPr>
          <p:nvPr userDrawn="1"/>
        </p:nvSpPr>
        <p:spPr>
          <a:xfrm>
            <a:off x="10128449" y="6501342"/>
            <a:ext cx="6946900" cy="486833"/>
          </a:xfrm>
          <a:prstGeom prst="rect">
            <a:avLst/>
          </a:prstGeom>
        </p:spPr>
        <p:txBody>
          <a:bodyPr/>
          <a:lstStyle>
            <a:defPPr>
              <a:defRPr lang="en-US"/>
            </a:defPPr>
            <a:lvl1pPr marL="0" algn="l" defTabSz="914400" rtl="0" eaLnBrk="1" latinLnBrk="0" hangingPunct="1">
              <a:defRPr sz="800" kern="1200" smtClean="0">
                <a:solidFill>
                  <a:srgbClr val="898989"/>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67" dirty="0"/>
              <a:t>© ETSI 2020. All rights reserved</a:t>
            </a:r>
          </a:p>
        </p:txBody>
      </p:sp>
      <p:sp>
        <p:nvSpPr>
          <p:cNvPr id="5" name="Text Placeholder 2"/>
          <p:cNvSpPr>
            <a:spLocks noGrp="1"/>
          </p:cNvSpPr>
          <p:nvPr>
            <p:ph type="body" idx="1" hasCustomPrompt="1"/>
          </p:nvPr>
        </p:nvSpPr>
        <p:spPr>
          <a:xfrm>
            <a:off x="623392" y="1700808"/>
            <a:ext cx="11041227" cy="4704523"/>
          </a:xfrm>
          <a:prstGeom prst="rect">
            <a:avLst/>
          </a:prstGeom>
        </p:spPr>
        <p:txBody>
          <a:bodyPr anchor="t" anchorCtr="0"/>
          <a:lstStyle>
            <a:lvl1pPr marL="457189" marR="0" indent="-457189" algn="l" defTabSz="1219170" rtl="0" eaLnBrk="0" fontAlgn="base" latinLnBrk="0" hangingPunct="0">
              <a:lnSpc>
                <a:spcPct val="100000"/>
              </a:lnSpc>
              <a:spcBef>
                <a:spcPct val="20000"/>
              </a:spcBef>
              <a:spcAft>
                <a:spcPct val="0"/>
              </a:spcAft>
              <a:buClrTx/>
              <a:buSzPct val="90000"/>
              <a:buFontTx/>
              <a:buBlip>
                <a:blip r:embed="rId3"/>
              </a:buBlip>
              <a:tabLst/>
              <a:defRPr sz="2933" b="0">
                <a:solidFill>
                  <a:schemeClr val="tx1">
                    <a:lumMod val="65000"/>
                    <a:lumOff val="35000"/>
                  </a:schemeClr>
                </a:solidFill>
              </a:defRPr>
            </a:lvl1pPr>
            <a:lvl2pPr marL="990575" marR="0" indent="-380990" algn="l" defTabSz="121917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2933">
                <a:solidFill>
                  <a:schemeClr val="tx1">
                    <a:tint val="75000"/>
                  </a:schemeClr>
                </a:solidFill>
              </a:defRPr>
            </a:lvl2pPr>
            <a:lvl3pPr marL="1523962" marR="0" indent="-304792" algn="l" defTabSz="121917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2133">
                <a:solidFill>
                  <a:schemeClr val="tx1">
                    <a:tint val="75000"/>
                  </a:schemeClr>
                </a:solidFill>
              </a:defRPr>
            </a:lvl3pPr>
            <a:lvl4pPr marL="2133547" marR="0" indent="-304792" algn="l" defTabSz="121917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867">
                <a:solidFill>
                  <a:schemeClr val="tx1">
                    <a:tint val="75000"/>
                  </a:schemeClr>
                </a:solidFill>
              </a:defRPr>
            </a:lvl4pPr>
            <a:lvl5pPr marL="2743131" marR="0" indent="-304792" algn="l" defTabSz="121917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marL="457189" marR="0" lvl="0" indent="-457189" algn="l" defTabSz="1219170" rtl="0" eaLnBrk="0" fontAlgn="base" latinLnBrk="0" hangingPunct="0">
              <a:lnSpc>
                <a:spcPct val="100000"/>
              </a:lnSpc>
              <a:spcBef>
                <a:spcPct val="20000"/>
              </a:spcBef>
              <a:spcAft>
                <a:spcPct val="0"/>
              </a:spcAft>
              <a:buClrTx/>
              <a:buSzPct val="90000"/>
              <a:buFontTx/>
              <a:buBlip>
                <a:blip r:embed="rId3"/>
              </a:buBlip>
              <a:tabLst/>
              <a:defRPr/>
            </a:pPr>
            <a:r>
              <a:rPr kumimoji="0" lang="en-US" altLang="en-US" sz="3200" b="0" i="0" u="none" strike="noStrike" kern="1200" cap="none" spc="0" normalizeH="0" baseline="0" noProof="0" dirty="0">
                <a:ln>
                  <a:noFill/>
                </a:ln>
                <a:solidFill>
                  <a:srgbClr val="404040"/>
                </a:solidFill>
                <a:effectLst/>
                <a:uLnTx/>
                <a:uFillTx/>
                <a:latin typeface="Calibri" pitchFamily="34" charset="0"/>
                <a:ea typeface="+mn-ea"/>
                <a:cs typeface="+mn-cs"/>
              </a:rPr>
              <a:t>Click to add text</a:t>
            </a:r>
          </a:p>
          <a:p>
            <a:pPr marL="990575" marR="0" lvl="1" indent="-380990" algn="l" defTabSz="121917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2667" b="0" i="0" u="none" strike="noStrike" kern="1200" cap="none" spc="0" normalizeH="0" baseline="0" noProof="0" dirty="0">
                <a:ln>
                  <a:noFill/>
                </a:ln>
                <a:solidFill>
                  <a:srgbClr val="404040"/>
                </a:solidFill>
                <a:effectLst/>
                <a:uLnTx/>
                <a:uFillTx/>
                <a:latin typeface="Calibri" pitchFamily="34" charset="0"/>
                <a:ea typeface="+mn-ea"/>
                <a:cs typeface="+mn-cs"/>
              </a:rPr>
              <a:t>Second level</a:t>
            </a:r>
          </a:p>
          <a:p>
            <a:pPr marL="1523962" marR="0" lvl="2" indent="-304792" algn="l" defTabSz="121917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2133" b="0" i="0" u="none" strike="noStrike" kern="1200" cap="none" spc="0" normalizeH="0" baseline="0" noProof="0" dirty="0">
                <a:ln>
                  <a:noFill/>
                </a:ln>
                <a:solidFill>
                  <a:srgbClr val="404040"/>
                </a:solidFill>
                <a:effectLst/>
                <a:uLnTx/>
                <a:uFillTx/>
                <a:latin typeface="Calibri" pitchFamily="34" charset="0"/>
                <a:ea typeface="+mn-ea"/>
                <a:cs typeface="+mn-cs"/>
              </a:rPr>
              <a:t>Third level</a:t>
            </a:r>
          </a:p>
          <a:p>
            <a:pPr marL="2133547" marR="0" lvl="3" indent="-304792" algn="l" defTabSz="121917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2133" b="0" i="0" u="none" strike="noStrike" kern="1200" cap="none" spc="0" normalizeH="0" baseline="0" noProof="0" dirty="0">
                <a:ln>
                  <a:noFill/>
                </a:ln>
                <a:solidFill>
                  <a:srgbClr val="404040"/>
                </a:solidFill>
                <a:effectLst/>
                <a:uLnTx/>
                <a:uFillTx/>
                <a:latin typeface="Calibri" pitchFamily="34" charset="0"/>
                <a:ea typeface="+mn-ea"/>
                <a:cs typeface="+mn-cs"/>
              </a:rPr>
              <a:t>Fourth level</a:t>
            </a:r>
          </a:p>
          <a:p>
            <a:pPr marL="2743131" marR="0" lvl="4" indent="-304792" algn="l" defTabSz="121917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2133" b="0" i="0" u="none" strike="noStrike" kern="1200" cap="none" spc="0" normalizeH="0" baseline="0" noProof="0" dirty="0">
                <a:ln>
                  <a:noFill/>
                </a:ln>
                <a:solidFill>
                  <a:srgbClr val="404040"/>
                </a:solidFill>
                <a:effectLst/>
                <a:uLnTx/>
                <a:uFillTx/>
                <a:latin typeface="Calibri" pitchFamily="34" charset="0"/>
                <a:ea typeface="+mn-ea"/>
                <a:cs typeface="+mn-cs"/>
              </a:rPr>
              <a:t>Fifth level</a:t>
            </a:r>
            <a:endParaRPr kumimoji="0" lang="en-GB" sz="2133" b="0" i="0" u="none" strike="noStrike" kern="1200" cap="none" spc="0" normalizeH="0" baseline="0" noProof="0" dirty="0">
              <a:ln>
                <a:noFill/>
              </a:ln>
              <a:solidFill>
                <a:srgbClr val="404040"/>
              </a:solidFill>
              <a:effectLst/>
              <a:uLnTx/>
              <a:uFillTx/>
              <a:latin typeface="Calibri" pitchFamily="34" charset="0"/>
              <a:ea typeface="+mn-ea"/>
              <a:cs typeface="+mn-cs"/>
            </a:endParaRPr>
          </a:p>
          <a:p>
            <a:pPr marL="990575" marR="0" lvl="1" indent="-380990" algn="l" defTabSz="1219170"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endParaRPr kumimoji="0" lang="en-US" sz="2667" b="0" i="0" u="none" strike="noStrike" kern="1200" cap="none" spc="0" normalizeH="0" baseline="0" noProof="0" dirty="0">
              <a:ln>
                <a:noFill/>
              </a:ln>
              <a:solidFill>
                <a:srgbClr val="404040"/>
              </a:solidFill>
              <a:effectLst/>
              <a:uLnTx/>
              <a:uFillTx/>
              <a:latin typeface="Calibri" pitchFamily="34" charset="0"/>
              <a:ea typeface="+mn-ea"/>
              <a:cs typeface="+mn-cs"/>
            </a:endParaRPr>
          </a:p>
          <a:p>
            <a:pPr marL="457189" marR="0" lvl="0" indent="-457189" algn="l" defTabSz="1219170" rtl="0" eaLnBrk="0" fontAlgn="base" latinLnBrk="0" hangingPunct="0">
              <a:lnSpc>
                <a:spcPct val="100000"/>
              </a:lnSpc>
              <a:spcBef>
                <a:spcPct val="20000"/>
              </a:spcBef>
              <a:spcAft>
                <a:spcPct val="0"/>
              </a:spcAft>
              <a:buClrTx/>
              <a:buSzPct val="90000"/>
              <a:tabLst/>
              <a:defRPr/>
            </a:pPr>
            <a:endParaRPr kumimoji="0" lang="en-US" altLang="en-US" sz="3200" b="0" i="0" u="none" strike="noStrike" kern="1200" cap="none" spc="0" normalizeH="0" baseline="0" noProof="0" dirty="0">
              <a:ln>
                <a:noFill/>
              </a:ln>
              <a:solidFill>
                <a:srgbClr val="404040"/>
              </a:solidFill>
              <a:effectLst/>
              <a:uLnTx/>
              <a:uFillTx/>
              <a:latin typeface="Calibri" pitchFamily="34" charset="0"/>
              <a:ea typeface="+mn-ea"/>
              <a:cs typeface="+mn-cs"/>
            </a:endParaRPr>
          </a:p>
        </p:txBody>
      </p:sp>
      <p:sp>
        <p:nvSpPr>
          <p:cNvPr id="7" name="מציין מיקום של מספר שקופית 5">
            <a:extLst>
              <a:ext uri="{FF2B5EF4-FFF2-40B4-BE49-F238E27FC236}">
                <a16:creationId xmlns:a16="http://schemas.microsoft.com/office/drawing/2014/main" id="{6E650635-8C50-402F-8FC0-A45158A2DFE0}"/>
              </a:ext>
            </a:extLst>
          </p:cNvPr>
          <p:cNvSpPr>
            <a:spLocks noGrp="1"/>
          </p:cNvSpPr>
          <p:nvPr>
            <p:ph type="sldNum" sz="quarter" idx="4"/>
          </p:nvPr>
        </p:nvSpPr>
        <p:spPr>
          <a:xfrm>
            <a:off x="82848" y="6477152"/>
            <a:ext cx="540544" cy="365125"/>
          </a:xfrm>
          <a:prstGeom prst="rect">
            <a:avLst/>
          </a:prstGeom>
        </p:spPr>
        <p:txBody>
          <a:bodyPr vert="horz" lIns="91440" tIns="45720" rIns="91440" bIns="45720" rtlCol="0" anchor="ctr"/>
          <a:lstStyle>
            <a:lvl1pPr algn="r">
              <a:defRPr sz="1600">
                <a:solidFill>
                  <a:schemeClr val="tx1">
                    <a:tint val="75000"/>
                  </a:schemeClr>
                </a:solidFill>
                <a:cs typeface="+mn-cs"/>
              </a:defRPr>
            </a:lvl1pPr>
          </a:lstStyle>
          <a:p>
            <a:fld id="{2B9AA56B-AC14-4356-AFCC-62E8A812E4FE}" type="slidenum">
              <a:rPr lang="en-US" smtClean="0"/>
              <a:pPr/>
              <a:t>‹#›</a:t>
            </a:fld>
            <a:endParaRPr lang="en-US" dirty="0"/>
          </a:p>
        </p:txBody>
      </p:sp>
    </p:spTree>
    <p:extLst>
      <p:ext uri="{BB962C8B-B14F-4D97-AF65-F5344CB8AC3E}">
        <p14:creationId xmlns:p14="http://schemas.microsoft.com/office/powerpoint/2010/main" val="3514461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solidFill>
          <a:schemeClr val="bg2"/>
        </a:solidFill>
        <a:effectLst/>
      </p:bgPr>
    </p:bg>
    <p:spTree>
      <p:nvGrpSpPr>
        <p:cNvPr id="1" name=""/>
        <p:cNvGrpSpPr/>
        <p:nvPr/>
      </p:nvGrpSpPr>
      <p:grpSpPr>
        <a:xfrm>
          <a:off x="0" y="0"/>
          <a:ext cx="0" cy="0"/>
          <a:chOff x="0" y="0"/>
          <a:chExt cx="0" cy="0"/>
        </a:xfrm>
      </p:grpSpPr>
      <p:grpSp>
        <p:nvGrpSpPr>
          <p:cNvPr id="19" name="קבוצה 18">
            <a:extLst>
              <a:ext uri="{FF2B5EF4-FFF2-40B4-BE49-F238E27FC236}">
                <a16:creationId xmlns:a16="http://schemas.microsoft.com/office/drawing/2014/main" id="{630DADC7-25AE-4B73-A1DD-1C0132BB56CA}"/>
              </a:ext>
            </a:extLst>
          </p:cNvPr>
          <p:cNvGrpSpPr/>
          <p:nvPr userDrawn="1"/>
        </p:nvGrpSpPr>
        <p:grpSpPr>
          <a:xfrm>
            <a:off x="1953901" y="0"/>
            <a:ext cx="7667717" cy="6858001"/>
            <a:chOff x="2731193" y="0"/>
            <a:chExt cx="7667717" cy="6858001"/>
          </a:xfrm>
        </p:grpSpPr>
        <p:sp>
          <p:nvSpPr>
            <p:cNvPr id="20" name="צורה חופשית: צורה 19">
              <a:extLst>
                <a:ext uri="{FF2B5EF4-FFF2-40B4-BE49-F238E27FC236}">
                  <a16:creationId xmlns:a16="http://schemas.microsoft.com/office/drawing/2014/main" id="{17DF4961-DCED-4D2E-A58B-A63307BFE713}"/>
                </a:ext>
              </a:extLst>
            </p:cNvPr>
            <p:cNvSpPr/>
            <p:nvPr userDrawn="1"/>
          </p:nvSpPr>
          <p:spPr>
            <a:xfrm>
              <a:off x="4777558" y="0"/>
              <a:ext cx="4389250" cy="6858000"/>
            </a:xfrm>
            <a:custGeom>
              <a:avLst/>
              <a:gdLst>
                <a:gd name="connsiteX0" fmla="*/ 2039448 w 4389250"/>
                <a:gd name="connsiteY0" fmla="*/ 0 h 6858000"/>
                <a:gd name="connsiteX1" fmla="*/ 2783030 w 4389250"/>
                <a:gd name="connsiteY1" fmla="*/ 0 h 6858000"/>
                <a:gd name="connsiteX2" fmla="*/ 2854818 w 4389250"/>
                <a:gd name="connsiteY2" fmla="*/ 53222 h 6858000"/>
                <a:gd name="connsiteX3" fmla="*/ 4388762 w 4389250"/>
                <a:gd name="connsiteY3" fmla="*/ 2923229 h 6858000"/>
                <a:gd name="connsiteX4" fmla="*/ 692952 w 4389250"/>
                <a:gd name="connsiteY4" fmla="*/ 6796091 h 6858000"/>
                <a:gd name="connsiteX5" fmla="*/ 498457 w 4389250"/>
                <a:gd name="connsiteY5" fmla="*/ 6858000 h 6858000"/>
                <a:gd name="connsiteX6" fmla="*/ 0 w 4389250"/>
                <a:gd name="connsiteY6" fmla="*/ 6858000 h 6858000"/>
                <a:gd name="connsiteX7" fmla="*/ 163544 w 4389250"/>
                <a:gd name="connsiteY7" fmla="*/ 6793240 h 6858000"/>
                <a:gd name="connsiteX8" fmla="*/ 3648163 w 4389250"/>
                <a:gd name="connsiteY8" fmla="*/ 2892256 h 6858000"/>
                <a:gd name="connsiteX9" fmla="*/ 2055949 w 4389250"/>
                <a:gd name="connsiteY9" fmla="*/ 12634 h 6858000"/>
                <a:gd name="connsiteX10" fmla="*/ 2039448 w 438925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9250" h="6858000">
                  <a:moveTo>
                    <a:pt x="2039448" y="0"/>
                  </a:moveTo>
                  <a:lnTo>
                    <a:pt x="2783030" y="0"/>
                  </a:lnTo>
                  <a:lnTo>
                    <a:pt x="2854818" y="53222"/>
                  </a:lnTo>
                  <a:cubicBezTo>
                    <a:pt x="3715038" y="727088"/>
                    <a:pt x="4367479" y="1656240"/>
                    <a:pt x="4388762" y="2923229"/>
                  </a:cubicBezTo>
                  <a:cubicBezTo>
                    <a:pt x="4425645" y="5114604"/>
                    <a:pt x="2365114" y="6242376"/>
                    <a:pt x="692952" y="6796091"/>
                  </a:cubicBezTo>
                  <a:lnTo>
                    <a:pt x="498457" y="6858000"/>
                  </a:lnTo>
                  <a:lnTo>
                    <a:pt x="0" y="6858000"/>
                  </a:lnTo>
                  <a:lnTo>
                    <a:pt x="163544" y="6793240"/>
                  </a:lnTo>
                  <a:cubicBezTo>
                    <a:pt x="1669864" y="6179291"/>
                    <a:pt x="3711092" y="4949986"/>
                    <a:pt x="3648163" y="2892256"/>
                  </a:cubicBezTo>
                  <a:cubicBezTo>
                    <a:pt x="3610657" y="1644998"/>
                    <a:pt x="2917462" y="702965"/>
                    <a:pt x="2055949" y="12634"/>
                  </a:cubicBezTo>
                  <a:lnTo>
                    <a:pt x="2039448" y="0"/>
                  </a:lnTo>
                  <a:close/>
                </a:path>
              </a:pathLst>
            </a:custGeom>
            <a:solidFill>
              <a:srgbClr val="E1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1" name="צורה חופשית: צורה 20">
              <a:extLst>
                <a:ext uri="{FF2B5EF4-FFF2-40B4-BE49-F238E27FC236}">
                  <a16:creationId xmlns:a16="http://schemas.microsoft.com/office/drawing/2014/main" id="{9F261F25-391E-4495-9F8C-317D9B8B7421}"/>
                </a:ext>
              </a:extLst>
            </p:cNvPr>
            <p:cNvSpPr>
              <a:spLocks/>
            </p:cNvSpPr>
            <p:nvPr userDrawn="1"/>
          </p:nvSpPr>
          <p:spPr bwMode="auto">
            <a:xfrm>
              <a:off x="2731193" y="2"/>
              <a:ext cx="4206981" cy="6857999"/>
            </a:xfrm>
            <a:custGeom>
              <a:avLst/>
              <a:gdLst>
                <a:gd name="connsiteX0" fmla="*/ 2134482 w 4206981"/>
                <a:gd name="connsiteY0" fmla="*/ 0 h 6857999"/>
                <a:gd name="connsiteX1" fmla="*/ 2565507 w 4206981"/>
                <a:gd name="connsiteY1" fmla="*/ 0 h 6857999"/>
                <a:gd name="connsiteX2" fmla="*/ 2607190 w 4206981"/>
                <a:gd name="connsiteY2" fmla="*/ 29852 h 6857999"/>
                <a:gd name="connsiteX3" fmla="*/ 4206859 w 4206981"/>
                <a:gd name="connsiteY3" fmla="*/ 2889873 h 6857999"/>
                <a:gd name="connsiteX4" fmla="*/ 364395 w 4206981"/>
                <a:gd name="connsiteY4" fmla="*/ 6830388 h 6857999"/>
                <a:gd name="connsiteX5" fmla="*/ 280110 w 4206981"/>
                <a:gd name="connsiteY5" fmla="*/ 6857999 h 6857999"/>
                <a:gd name="connsiteX6" fmla="*/ 0 w 4206981"/>
                <a:gd name="connsiteY6" fmla="*/ 6857999 h 6857999"/>
                <a:gd name="connsiteX7" fmla="*/ 67164 w 4206981"/>
                <a:gd name="connsiteY7" fmla="*/ 6831728 h 6857999"/>
                <a:gd name="connsiteX8" fmla="*/ 3516140 w 4206981"/>
                <a:gd name="connsiteY8" fmla="*/ 2908934 h 6857999"/>
                <a:gd name="connsiteX9" fmla="*/ 2319762 w 4206981"/>
                <a:gd name="connsiteY9" fmla="*/ 163793 h 6857999"/>
                <a:gd name="connsiteX10" fmla="*/ 2134482 w 4206981"/>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6981" h="6857999">
                  <a:moveTo>
                    <a:pt x="2134482" y="0"/>
                  </a:moveTo>
                  <a:lnTo>
                    <a:pt x="2565507" y="0"/>
                  </a:lnTo>
                  <a:lnTo>
                    <a:pt x="2607190" y="29852"/>
                  </a:lnTo>
                  <a:cubicBezTo>
                    <a:pt x="3525928" y="721020"/>
                    <a:pt x="4217577" y="1658697"/>
                    <a:pt x="4206859" y="2889873"/>
                  </a:cubicBezTo>
                  <a:cubicBezTo>
                    <a:pt x="4186902" y="5047419"/>
                    <a:pt x="2074272" y="6248861"/>
                    <a:pt x="364395" y="6830388"/>
                  </a:cubicBezTo>
                  <a:lnTo>
                    <a:pt x="280110" y="6857999"/>
                  </a:lnTo>
                  <a:lnTo>
                    <a:pt x="0" y="6857999"/>
                  </a:lnTo>
                  <a:lnTo>
                    <a:pt x="67164" y="6831728"/>
                  </a:lnTo>
                  <a:cubicBezTo>
                    <a:pt x="1611971" y="6205232"/>
                    <a:pt x="3504906" y="4917315"/>
                    <a:pt x="3516140" y="2908934"/>
                  </a:cubicBezTo>
                  <a:cubicBezTo>
                    <a:pt x="3522095" y="1708731"/>
                    <a:pt x="3017034" y="819374"/>
                    <a:pt x="2319762" y="163793"/>
                  </a:cubicBezTo>
                  <a:lnTo>
                    <a:pt x="2134482" y="0"/>
                  </a:lnTo>
                  <a:close/>
                </a:path>
              </a:pathLst>
            </a:custGeom>
            <a:solidFill>
              <a:srgbClr val="E1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US"/>
            </a:p>
          </p:txBody>
        </p:sp>
        <p:sp>
          <p:nvSpPr>
            <p:cNvPr id="22" name="צורה חופשית: צורה 21">
              <a:extLst>
                <a:ext uri="{FF2B5EF4-FFF2-40B4-BE49-F238E27FC236}">
                  <a16:creationId xmlns:a16="http://schemas.microsoft.com/office/drawing/2014/main" id="{703373F4-4545-463C-90D2-59838D91260E}"/>
                </a:ext>
              </a:extLst>
            </p:cNvPr>
            <p:cNvSpPr>
              <a:spLocks/>
            </p:cNvSpPr>
            <p:nvPr userDrawn="1"/>
          </p:nvSpPr>
          <p:spPr bwMode="auto">
            <a:xfrm>
              <a:off x="3885728" y="1"/>
              <a:ext cx="4093156" cy="6857999"/>
            </a:xfrm>
            <a:custGeom>
              <a:avLst/>
              <a:gdLst>
                <a:gd name="connsiteX0" fmla="*/ 1916065 w 4093156"/>
                <a:gd name="connsiteY0" fmla="*/ 0 h 6857999"/>
                <a:gd name="connsiteX1" fmla="*/ 2481932 w 4093156"/>
                <a:gd name="connsiteY1" fmla="*/ 0 h 6857999"/>
                <a:gd name="connsiteX2" fmla="*/ 2637513 w 4093156"/>
                <a:gd name="connsiteY2" fmla="*/ 119981 h 6857999"/>
                <a:gd name="connsiteX3" fmla="*/ 4093021 w 4093156"/>
                <a:gd name="connsiteY3" fmla="*/ 2889873 h 6857999"/>
                <a:gd name="connsiteX4" fmla="*/ 424957 w 4093156"/>
                <a:gd name="connsiteY4" fmla="*/ 6820408 h 6857999"/>
                <a:gd name="connsiteX5" fmla="*/ 312696 w 4093156"/>
                <a:gd name="connsiteY5" fmla="*/ 6857999 h 6857999"/>
                <a:gd name="connsiteX6" fmla="*/ 0 w 4093156"/>
                <a:gd name="connsiteY6" fmla="*/ 6857999 h 6857999"/>
                <a:gd name="connsiteX7" fmla="*/ 37473 w 4093156"/>
                <a:gd name="connsiteY7" fmla="*/ 6843451 h 6857999"/>
                <a:gd name="connsiteX8" fmla="*/ 3414182 w 4093156"/>
                <a:gd name="connsiteY8" fmla="*/ 2923229 h 6857999"/>
                <a:gd name="connsiteX9" fmla="*/ 1931972 w 4093156"/>
                <a:gd name="connsiteY9" fmla="*/ 12867 h 6857999"/>
                <a:gd name="connsiteX10" fmla="*/ 1916065 w 4093156"/>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3156" h="6857999">
                  <a:moveTo>
                    <a:pt x="1916065" y="0"/>
                  </a:moveTo>
                  <a:lnTo>
                    <a:pt x="2481932" y="0"/>
                  </a:lnTo>
                  <a:lnTo>
                    <a:pt x="2637513" y="119981"/>
                  </a:lnTo>
                  <a:cubicBezTo>
                    <a:pt x="3461823" y="790118"/>
                    <a:pt x="4082377" y="1693319"/>
                    <a:pt x="4093021" y="2889873"/>
                  </a:cubicBezTo>
                  <a:cubicBezTo>
                    <a:pt x="4112374" y="5087764"/>
                    <a:pt x="2050364" y="6254462"/>
                    <a:pt x="424957" y="6820408"/>
                  </a:cubicBezTo>
                  <a:lnTo>
                    <a:pt x="312696" y="6857999"/>
                  </a:lnTo>
                  <a:lnTo>
                    <a:pt x="0" y="6857999"/>
                  </a:lnTo>
                  <a:lnTo>
                    <a:pt x="37473" y="6843451"/>
                  </a:lnTo>
                  <a:cubicBezTo>
                    <a:pt x="1492772" y="6258553"/>
                    <a:pt x="3443881" y="5043389"/>
                    <a:pt x="3414182" y="2923229"/>
                  </a:cubicBezTo>
                  <a:cubicBezTo>
                    <a:pt x="3397211" y="1658102"/>
                    <a:pt x="2750863" y="707246"/>
                    <a:pt x="1931972" y="12867"/>
                  </a:cubicBezTo>
                  <a:lnTo>
                    <a:pt x="1916065" y="0"/>
                  </a:lnTo>
                  <a:close/>
                </a:path>
              </a:pathLst>
            </a:custGeom>
            <a:solidFill>
              <a:srgbClr val="E1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US"/>
            </a:p>
          </p:txBody>
        </p:sp>
        <p:sp>
          <p:nvSpPr>
            <p:cNvPr id="23" name="צורה חופשית: צורה 22">
              <a:extLst>
                <a:ext uri="{FF2B5EF4-FFF2-40B4-BE49-F238E27FC236}">
                  <a16:creationId xmlns:a16="http://schemas.microsoft.com/office/drawing/2014/main" id="{590407C2-26F7-45D5-BE31-B110BBC52073}"/>
                </a:ext>
              </a:extLst>
            </p:cNvPr>
            <p:cNvSpPr>
              <a:spLocks/>
            </p:cNvSpPr>
            <p:nvPr userDrawn="1"/>
          </p:nvSpPr>
          <p:spPr bwMode="auto">
            <a:xfrm>
              <a:off x="7973203" y="1"/>
              <a:ext cx="2425707" cy="2659585"/>
            </a:xfrm>
            <a:custGeom>
              <a:avLst/>
              <a:gdLst>
                <a:gd name="connsiteX0" fmla="*/ 0 w 2425707"/>
                <a:gd name="connsiteY0" fmla="*/ 0 h 2659585"/>
                <a:gd name="connsiteX1" fmla="*/ 544789 w 2425707"/>
                <a:gd name="connsiteY1" fmla="*/ 0 h 2659585"/>
                <a:gd name="connsiteX2" fmla="*/ 617562 w 2425707"/>
                <a:gd name="connsiteY2" fmla="*/ 48632 h 2659585"/>
                <a:gd name="connsiteX3" fmla="*/ 2425707 w 2425707"/>
                <a:gd name="connsiteY3" fmla="*/ 2659585 h 2659585"/>
                <a:gd name="connsiteX4" fmla="*/ 1558654 w 2425707"/>
                <a:gd name="connsiteY4" fmla="*/ 2659585 h 2659585"/>
                <a:gd name="connsiteX5" fmla="*/ 140026 w 2425707"/>
                <a:gd name="connsiteY5" fmla="*/ 105783 h 2659585"/>
                <a:gd name="connsiteX6" fmla="*/ 0 w 2425707"/>
                <a:gd name="connsiteY6" fmla="*/ 0 h 265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5707" h="2659585">
                  <a:moveTo>
                    <a:pt x="0" y="0"/>
                  </a:moveTo>
                  <a:lnTo>
                    <a:pt x="544789" y="0"/>
                  </a:lnTo>
                  <a:lnTo>
                    <a:pt x="617562" y="48632"/>
                  </a:lnTo>
                  <a:cubicBezTo>
                    <a:pt x="1525571" y="684578"/>
                    <a:pt x="2263581" y="1537343"/>
                    <a:pt x="2425707" y="2659585"/>
                  </a:cubicBezTo>
                  <a:lnTo>
                    <a:pt x="1558654" y="2659585"/>
                  </a:lnTo>
                  <a:cubicBezTo>
                    <a:pt x="1555379" y="1581578"/>
                    <a:pt x="942724" y="742636"/>
                    <a:pt x="140026" y="105783"/>
                  </a:cubicBezTo>
                  <a:lnTo>
                    <a:pt x="0" y="0"/>
                  </a:lnTo>
                  <a:close/>
                </a:path>
              </a:pathLst>
            </a:custGeom>
            <a:solidFill>
              <a:srgbClr val="E1F0FF"/>
            </a:solidFill>
            <a:ln>
              <a:noFill/>
            </a:ln>
          </p:spPr>
          <p:txBody>
            <a:bodyPr vert="horz" wrap="square" lIns="91440" tIns="45720" rIns="91440" bIns="45720" numCol="1" anchor="t" anchorCtr="0" compatLnSpc="1">
              <a:prstTxWarp prst="textNoShape">
                <a:avLst/>
              </a:prstTxWarp>
              <a:noAutofit/>
            </a:bodyPr>
            <a:lstStyle/>
            <a:p>
              <a:pPr rtl="0"/>
              <a:endParaRPr lang="en-US"/>
            </a:p>
          </p:txBody>
        </p:sp>
      </p:grpSp>
      <p:pic>
        <p:nvPicPr>
          <p:cNvPr id="13" name="תמונה 12">
            <a:extLst>
              <a:ext uri="{FF2B5EF4-FFF2-40B4-BE49-F238E27FC236}">
                <a16:creationId xmlns:a16="http://schemas.microsoft.com/office/drawing/2014/main" id="{C889F92E-54E5-4148-B838-023E4ACC68F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09762" y="389003"/>
            <a:ext cx="3414056" cy="1400739"/>
          </a:xfrm>
          <a:prstGeom prst="rect">
            <a:avLst/>
          </a:prstGeom>
        </p:spPr>
      </p:pic>
      <p:sp>
        <p:nvSpPr>
          <p:cNvPr id="30" name="כותרת 1">
            <a:extLst>
              <a:ext uri="{FF2B5EF4-FFF2-40B4-BE49-F238E27FC236}">
                <a16:creationId xmlns:a16="http://schemas.microsoft.com/office/drawing/2014/main" id="{9ABE937E-880A-485B-B24C-45CBD5961E90}"/>
              </a:ext>
            </a:extLst>
          </p:cNvPr>
          <p:cNvSpPr>
            <a:spLocks noGrp="1"/>
          </p:cNvSpPr>
          <p:nvPr>
            <p:ph type="ctrTitle" hasCustomPrompt="1"/>
          </p:nvPr>
        </p:nvSpPr>
        <p:spPr>
          <a:xfrm>
            <a:off x="566884" y="2947395"/>
            <a:ext cx="10998774" cy="1330920"/>
          </a:xfrm>
        </p:spPr>
        <p:txBody>
          <a:bodyPr>
            <a:noAutofit/>
          </a:bodyPr>
          <a:lstStyle>
            <a:lvl1pPr algn="ctr">
              <a:lnSpc>
                <a:spcPts val="4400"/>
              </a:lnSpc>
              <a:defRPr sz="4800" baseline="0">
                <a:solidFill>
                  <a:schemeClr val="accent1"/>
                </a:solidFill>
                <a:latin typeface="+mj-lt"/>
              </a:defRPr>
            </a:lvl1pPr>
          </a:lstStyle>
          <a:p>
            <a:r>
              <a:rPr lang="en-US" dirty="0"/>
              <a:t>Presentation title</a:t>
            </a:r>
          </a:p>
        </p:txBody>
      </p:sp>
      <p:sp>
        <p:nvSpPr>
          <p:cNvPr id="31" name="מציין מיקום טקסט 46">
            <a:extLst>
              <a:ext uri="{FF2B5EF4-FFF2-40B4-BE49-F238E27FC236}">
                <a16:creationId xmlns:a16="http://schemas.microsoft.com/office/drawing/2014/main" id="{DBBED7A2-FE66-4BAE-B1DF-AE0297E5DF36}"/>
              </a:ext>
            </a:extLst>
          </p:cNvPr>
          <p:cNvSpPr>
            <a:spLocks noGrp="1"/>
          </p:cNvSpPr>
          <p:nvPr>
            <p:ph type="body" sz="quarter" idx="13" hasCustomPrompt="1"/>
          </p:nvPr>
        </p:nvSpPr>
        <p:spPr>
          <a:xfrm>
            <a:off x="3688590" y="5071255"/>
            <a:ext cx="6705711" cy="325683"/>
          </a:xfrm>
        </p:spPr>
        <p:txBody>
          <a:bodyPr vert="horz" lIns="108878" tIns="54439" rIns="108878" bIns="54439" rtlCol="0">
            <a:noAutofit/>
          </a:bodyPr>
          <a:lstStyle>
            <a:lvl1pPr>
              <a:defRPr lang="en-US" sz="2000" b="1" dirty="0">
                <a:solidFill>
                  <a:schemeClr val="accent1"/>
                </a:solidFill>
                <a:latin typeface="+mn-lt"/>
              </a:defRPr>
            </a:lvl1pPr>
          </a:lstStyle>
          <a:p>
            <a:pPr lvl="0">
              <a:spcBef>
                <a:spcPts val="0"/>
              </a:spcBef>
            </a:pPr>
            <a:r>
              <a:rPr lang="en-US" dirty="0"/>
              <a:t>Name</a:t>
            </a:r>
          </a:p>
        </p:txBody>
      </p:sp>
      <p:sp>
        <p:nvSpPr>
          <p:cNvPr id="33" name="TextBox 32">
            <a:extLst>
              <a:ext uri="{FF2B5EF4-FFF2-40B4-BE49-F238E27FC236}">
                <a16:creationId xmlns:a16="http://schemas.microsoft.com/office/drawing/2014/main" id="{23CA7211-2781-4CC7-A862-D01C14DA3256}"/>
              </a:ext>
            </a:extLst>
          </p:cNvPr>
          <p:cNvSpPr txBox="1"/>
          <p:nvPr userDrawn="1"/>
        </p:nvSpPr>
        <p:spPr>
          <a:xfrm>
            <a:off x="2041970" y="5082995"/>
            <a:ext cx="1646622"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Presented by:</a:t>
            </a:r>
          </a:p>
        </p:txBody>
      </p:sp>
      <p:sp>
        <p:nvSpPr>
          <p:cNvPr id="16" name="TextBox 15">
            <a:extLst>
              <a:ext uri="{FF2B5EF4-FFF2-40B4-BE49-F238E27FC236}">
                <a16:creationId xmlns:a16="http://schemas.microsoft.com/office/drawing/2014/main" id="{0025BB3E-08E5-45D6-B257-2910811173C9}"/>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Tree>
    <p:extLst>
      <p:ext uri="{BB962C8B-B14F-4D97-AF65-F5344CB8AC3E}">
        <p14:creationId xmlns:p14="http://schemas.microsoft.com/office/powerpoint/2010/main" val="248172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bg>
      <p:bgPr>
        <a:solidFill>
          <a:schemeClr val="bg2"/>
        </a:solidFill>
        <a:effectLst/>
      </p:bgPr>
    </p:bg>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41ED0645-EEA7-4500-A273-D7D147FF9B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4723632"/>
            <a:ext cx="12192000" cy="1856941"/>
          </a:xfrm>
          <a:prstGeom prst="rect">
            <a:avLst/>
          </a:prstGeom>
        </p:spPr>
      </p:pic>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8904188"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0"/>
            <a:ext cx="8904190" cy="4040687"/>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45" name="תמונה 44">
            <a:extLst>
              <a:ext uri="{FF2B5EF4-FFF2-40B4-BE49-F238E27FC236}">
                <a16:creationId xmlns:a16="http://schemas.microsoft.com/office/drawing/2014/main" id="{4522AFBD-9A9E-4F45-B8FE-CE5FB2376C0B}"/>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0" name="TextBox 9">
            <a:extLst>
              <a:ext uri="{FF2B5EF4-FFF2-40B4-BE49-F238E27FC236}">
                <a16:creationId xmlns:a16="http://schemas.microsoft.com/office/drawing/2014/main" id="{C6B10DB2-7748-4164-B8A2-F994322A381A}"/>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
        <p:nvSpPr>
          <p:cNvPr id="13" name="Footer Placeholder 3">
            <a:extLst>
              <a:ext uri="{FF2B5EF4-FFF2-40B4-BE49-F238E27FC236}">
                <a16:creationId xmlns:a16="http://schemas.microsoft.com/office/drawing/2014/main" id="{26445544-3A41-40EE-90C9-7278D1A41F38}"/>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0397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cxnSp>
        <p:nvCxnSpPr>
          <p:cNvPr id="10" name="מחבר ישר 9">
            <a:extLst>
              <a:ext uri="{FF2B5EF4-FFF2-40B4-BE49-F238E27FC236}">
                <a16:creationId xmlns:a16="http://schemas.microsoft.com/office/drawing/2014/main" id="{F2461A2C-52BF-4F6E-AC6D-0086E64568D6}"/>
              </a:ext>
            </a:extLst>
          </p:cNvPr>
          <p:cNvCxnSpPr/>
          <p:nvPr userDrawn="1"/>
        </p:nvCxnSpPr>
        <p:spPr>
          <a:xfrm>
            <a:off x="609758" y="1140812"/>
            <a:ext cx="1158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9525657"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11225625"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8" name="תמונה 7">
            <a:extLst>
              <a:ext uri="{FF2B5EF4-FFF2-40B4-BE49-F238E27FC236}">
                <a16:creationId xmlns:a16="http://schemas.microsoft.com/office/drawing/2014/main" id="{D9A40441-B7FA-4C56-A9F6-81667400FCC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3" name="TextBox 12">
            <a:extLst>
              <a:ext uri="{FF2B5EF4-FFF2-40B4-BE49-F238E27FC236}">
                <a16:creationId xmlns:a16="http://schemas.microsoft.com/office/drawing/2014/main" id="{EAB85ED7-A3EC-4840-B6B7-F3AAEA6A7EC6}"/>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
        <p:nvSpPr>
          <p:cNvPr id="14" name="Footer Placeholder 3">
            <a:extLst>
              <a:ext uri="{FF2B5EF4-FFF2-40B4-BE49-F238E27FC236}">
                <a16:creationId xmlns:a16="http://schemas.microsoft.com/office/drawing/2014/main" id="{65198F5C-2171-4B1F-A434-2CDEB837F2F1}"/>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241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9525657"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5508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sp>
        <p:nvSpPr>
          <p:cNvPr id="6" name="מציין מיקום תוכן 4">
            <a:extLst>
              <a:ext uri="{FF2B5EF4-FFF2-40B4-BE49-F238E27FC236}">
                <a16:creationId xmlns:a16="http://schemas.microsoft.com/office/drawing/2014/main" id="{C3D68647-40BB-4E40-9D12-4180680B3A93}"/>
              </a:ext>
            </a:extLst>
          </p:cNvPr>
          <p:cNvSpPr>
            <a:spLocks noGrp="1"/>
          </p:cNvSpPr>
          <p:nvPr>
            <p:ph sz="quarter" idx="11" hasCustomPrompt="1"/>
          </p:nvPr>
        </p:nvSpPr>
        <p:spPr>
          <a:xfrm>
            <a:off x="6327384" y="1600571"/>
            <a:ext cx="5508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cxnSp>
        <p:nvCxnSpPr>
          <p:cNvPr id="8" name="מחבר ישר 7">
            <a:extLst>
              <a:ext uri="{FF2B5EF4-FFF2-40B4-BE49-F238E27FC236}">
                <a16:creationId xmlns:a16="http://schemas.microsoft.com/office/drawing/2014/main" id="{19F36860-9811-4767-99D7-F50368208E0C}"/>
              </a:ext>
            </a:extLst>
          </p:cNvPr>
          <p:cNvCxnSpPr/>
          <p:nvPr userDrawn="1"/>
        </p:nvCxnSpPr>
        <p:spPr>
          <a:xfrm>
            <a:off x="609758" y="1140812"/>
            <a:ext cx="1158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תמונה 9">
            <a:extLst>
              <a:ext uri="{FF2B5EF4-FFF2-40B4-BE49-F238E27FC236}">
                <a16:creationId xmlns:a16="http://schemas.microsoft.com/office/drawing/2014/main" id="{4AA17FF7-E86C-4838-AB9C-3F47BB9CABF0}"/>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3" name="TextBox 12">
            <a:extLst>
              <a:ext uri="{FF2B5EF4-FFF2-40B4-BE49-F238E27FC236}">
                <a16:creationId xmlns:a16="http://schemas.microsoft.com/office/drawing/2014/main" id="{38B0F238-C625-43A1-9C2B-130EAD00CCFA}"/>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
        <p:nvSpPr>
          <p:cNvPr id="14" name="Footer Placeholder 3">
            <a:extLst>
              <a:ext uri="{FF2B5EF4-FFF2-40B4-BE49-F238E27FC236}">
                <a16:creationId xmlns:a16="http://schemas.microsoft.com/office/drawing/2014/main" id="{34AFCAF6-F960-4857-B88B-801B85C0EDD4}"/>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5344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General 1">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7" name="TextBox 6">
            <a:extLst>
              <a:ext uri="{FF2B5EF4-FFF2-40B4-BE49-F238E27FC236}">
                <a16:creationId xmlns:a16="http://schemas.microsoft.com/office/drawing/2014/main" id="{365FA8BA-D507-4143-9C90-4DEEE643B2ED}"/>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2020</a:t>
            </a:r>
            <a:endParaRPr lang="he-IL" sz="1400" dirty="0">
              <a:solidFill>
                <a:schemeClr val="tx1"/>
              </a:solidFill>
            </a:endParaRPr>
          </a:p>
        </p:txBody>
      </p:sp>
    </p:spTree>
    <p:extLst>
      <p:ext uri="{BB962C8B-B14F-4D97-AF65-F5344CB8AC3E}">
        <p14:creationId xmlns:p14="http://schemas.microsoft.com/office/powerpoint/2010/main" val="258470480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 General Divider 1">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BA1F6496-27E9-440D-92D9-60D5EEE5B905}"/>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
        <p:nvSpPr>
          <p:cNvPr id="12" name="Footer Placeholder 3">
            <a:extLst>
              <a:ext uri="{FF2B5EF4-FFF2-40B4-BE49-F238E27FC236}">
                <a16:creationId xmlns:a16="http://schemas.microsoft.com/office/drawing/2014/main" id="{307B9D33-FEF9-4380-BD20-9D29DB9F42DA}"/>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2913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General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7" name="TextBox 6">
            <a:extLst>
              <a:ext uri="{FF2B5EF4-FFF2-40B4-BE49-F238E27FC236}">
                <a16:creationId xmlns:a16="http://schemas.microsoft.com/office/drawing/2014/main" id="{75000C9C-5F4A-4137-B5D6-C7CBCBA749CF}"/>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2020</a:t>
            </a:r>
            <a:endParaRPr lang="he-IL" sz="1400" dirty="0">
              <a:solidFill>
                <a:schemeClr val="tx1"/>
              </a:solidFill>
            </a:endParaRPr>
          </a:p>
        </p:txBody>
      </p:sp>
    </p:spTree>
    <p:extLst>
      <p:ext uri="{BB962C8B-B14F-4D97-AF65-F5344CB8AC3E}">
        <p14:creationId xmlns:p14="http://schemas.microsoft.com/office/powerpoint/2010/main" val="183213676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 General Divider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CB15B2BD-39A7-4F11-A0F9-A8EBC07F4ED4}"/>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2020</a:t>
            </a:r>
            <a:endParaRPr lang="he-IL" sz="1400" dirty="0">
              <a:solidFill>
                <a:schemeClr val="bg1"/>
              </a:solidFill>
            </a:endParaRPr>
          </a:p>
        </p:txBody>
      </p:sp>
      <p:sp>
        <p:nvSpPr>
          <p:cNvPr id="12" name="Footer Placeholder 3">
            <a:extLst>
              <a:ext uri="{FF2B5EF4-FFF2-40B4-BE49-F238E27FC236}">
                <a16:creationId xmlns:a16="http://schemas.microsoft.com/office/drawing/2014/main" id="{44E42D40-548C-4F03-B969-9E06A979BE34}"/>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83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מציין מיקום של כותרת 1">
            <a:extLst>
              <a:ext uri="{FF2B5EF4-FFF2-40B4-BE49-F238E27FC236}">
                <a16:creationId xmlns:a16="http://schemas.microsoft.com/office/drawing/2014/main" id="{2CFED113-5DDD-4FFD-8CCB-BC6D24C55D09}"/>
              </a:ext>
            </a:extLst>
          </p:cNvPr>
          <p:cNvSpPr>
            <a:spLocks noGrp="1"/>
          </p:cNvSpPr>
          <p:nvPr>
            <p:ph type="title"/>
          </p:nvPr>
        </p:nvSpPr>
        <p:spPr>
          <a:xfrm>
            <a:off x="609759" y="274702"/>
            <a:ext cx="9525657" cy="866110"/>
          </a:xfrm>
          <a:prstGeom prst="rect">
            <a:avLst/>
          </a:prstGeom>
        </p:spPr>
        <p:txBody>
          <a:bodyPr vert="horz" lIns="108878" tIns="54439" rIns="108878" bIns="54439" rtlCol="0" anchor="b">
            <a:noAutofit/>
          </a:bodyPr>
          <a:lstStyle/>
          <a:p>
            <a:r>
              <a:rPr lang="en-US" dirty="0"/>
              <a:t>Click to edit headline style</a:t>
            </a:r>
          </a:p>
        </p:txBody>
      </p:sp>
      <p:sp>
        <p:nvSpPr>
          <p:cNvPr id="24" name="מציין מיקום טקסט 2">
            <a:extLst>
              <a:ext uri="{FF2B5EF4-FFF2-40B4-BE49-F238E27FC236}">
                <a16:creationId xmlns:a16="http://schemas.microsoft.com/office/drawing/2014/main" id="{C17FB1B4-EC1B-4F1E-A23B-7FB39219B1FF}"/>
              </a:ext>
            </a:extLst>
          </p:cNvPr>
          <p:cNvSpPr>
            <a:spLocks noGrp="1"/>
          </p:cNvSpPr>
          <p:nvPr>
            <p:ph type="body" idx="1"/>
          </p:nvPr>
        </p:nvSpPr>
        <p:spPr>
          <a:xfrm>
            <a:off x="609759" y="1600571"/>
            <a:ext cx="11225625" cy="4527011"/>
          </a:xfrm>
          <a:prstGeom prst="rect">
            <a:avLst/>
          </a:prstGeom>
        </p:spPr>
        <p:txBody>
          <a:bodyPr vert="horz" lIns="108878" tIns="54439" rIns="108878" bIns="54439" rtlCol="0">
            <a:noAutofit/>
          </a:bodyPr>
          <a:lstStyle/>
          <a:p>
            <a:pPr lvl="0"/>
            <a:r>
              <a:rPr lang="en-US" dirty="0"/>
              <a:t>First Level Text</a:t>
            </a:r>
            <a:endParaRPr lang="he-IL" dirty="0"/>
          </a:p>
          <a:p>
            <a:pPr lvl="1"/>
            <a:r>
              <a:rPr lang="en-US" dirty="0"/>
              <a:t>First Level Bullet</a:t>
            </a:r>
            <a:endParaRPr lang="he-IL" dirty="0"/>
          </a:p>
          <a:p>
            <a:pPr lvl="2"/>
            <a:r>
              <a:rPr lang="en-US" dirty="0"/>
              <a:t>Second Level Bullet</a:t>
            </a:r>
          </a:p>
          <a:p>
            <a:pPr lvl="3"/>
            <a:r>
              <a:rPr lang="en-US" dirty="0"/>
              <a:t>Third Level Number</a:t>
            </a:r>
            <a:endParaRPr lang="he-IL" dirty="0"/>
          </a:p>
          <a:p>
            <a:pPr lvl="4"/>
            <a:r>
              <a:rPr lang="en-US" dirty="0"/>
              <a:t>First Level Number</a:t>
            </a:r>
          </a:p>
          <a:p>
            <a:pPr lvl="5"/>
            <a:r>
              <a:rPr lang="en-US" dirty="0"/>
              <a:t>Second Level Number</a:t>
            </a:r>
          </a:p>
          <a:p>
            <a:pPr lvl="6"/>
            <a:r>
              <a:rPr lang="en-US" dirty="0"/>
              <a:t>Third Level Number</a:t>
            </a:r>
          </a:p>
          <a:p>
            <a:pPr lvl="7"/>
            <a:r>
              <a:rPr lang="en-US" dirty="0"/>
              <a:t>Note</a:t>
            </a:r>
          </a:p>
        </p:txBody>
      </p:sp>
    </p:spTree>
    <p:extLst>
      <p:ext uri="{BB962C8B-B14F-4D97-AF65-F5344CB8AC3E}">
        <p14:creationId xmlns:p14="http://schemas.microsoft.com/office/powerpoint/2010/main" val="853609190"/>
      </p:ext>
    </p:extLst>
  </p:cSld>
  <p:clrMap bg1="lt1" tx1="dk1" bg2="lt2" tx2="dk2" accent1="accent1" accent2="accent2" accent3="accent3" accent4="accent4" accent5="accent5" accent6="accent6" hlink="hlink" folHlink="folHlink"/>
  <p:sldLayoutIdLst>
    <p:sldLayoutId id="2147483803" r:id="rId1"/>
    <p:sldLayoutId id="2147483800" r:id="rId2"/>
    <p:sldLayoutId id="2147483801" r:id="rId3"/>
    <p:sldLayoutId id="2147483660" r:id="rId4"/>
    <p:sldLayoutId id="2147483779"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Lst>
  <p:hf hdr="0" dt="0"/>
  <p:txStyles>
    <p:titleStyle>
      <a:lvl1pPr algn="l" defTabSz="914400" rtl="0" eaLnBrk="1" latinLnBrk="0" hangingPunct="1">
        <a:lnSpc>
          <a:spcPts val="3000"/>
        </a:lnSpc>
        <a:spcBef>
          <a:spcPct val="0"/>
        </a:spcBef>
        <a:buNone/>
        <a:defRPr sz="3000" b="0" kern="1200" baseline="0">
          <a:solidFill>
            <a:schemeClr val="accent1"/>
          </a:solidFill>
          <a:latin typeface="+mn-lt"/>
          <a:ea typeface="+mj-ea"/>
          <a:cs typeface="Tahoma" panose="020B0604030504040204" pitchFamily="34" charset="0"/>
        </a:defRPr>
      </a:lvl1pPr>
    </p:titleStyle>
    <p:bodyStyle>
      <a:lvl1pPr marL="0" indent="0" algn="l" defTabSz="914400" rtl="0" eaLnBrk="1" latinLnBrk="0" hangingPunct="1">
        <a:lnSpc>
          <a:spcPct val="100000"/>
        </a:lnSpc>
        <a:spcBef>
          <a:spcPts val="1800"/>
        </a:spcBef>
        <a:buFont typeface="Wingdings" panose="05000000000000000000" pitchFamily="2" charset="2"/>
        <a:buNone/>
        <a:defRPr sz="2400" kern="1200" baseline="0">
          <a:solidFill>
            <a:schemeClr val="tx1"/>
          </a:solidFill>
          <a:latin typeface="+mn-lt"/>
          <a:ea typeface="+mn-ea"/>
          <a:cs typeface="Tahoma" panose="020B0604030504040204" pitchFamily="34" charset="0"/>
        </a:defRPr>
      </a:lvl1pPr>
      <a:lvl2pPr marL="360000" indent="-360000" algn="l" defTabSz="914400" rtl="0" eaLnBrk="1" latinLnBrk="0" hangingPunct="1">
        <a:lnSpc>
          <a:spcPct val="100000"/>
        </a:lnSpc>
        <a:spcBef>
          <a:spcPts val="1200"/>
        </a:spcBef>
        <a:buClr>
          <a:schemeClr val="accent3"/>
        </a:buClr>
        <a:buSzPct val="93000"/>
        <a:buFontTx/>
        <a:buBlip>
          <a:blip r:embed="rId18"/>
        </a:buBlip>
        <a:defRPr sz="2400" kern="1200" baseline="0">
          <a:solidFill>
            <a:schemeClr val="tx1"/>
          </a:solidFill>
          <a:latin typeface="+mj-lt"/>
          <a:ea typeface="+mn-ea"/>
          <a:cs typeface="Tahoma" panose="020B0604030504040204" pitchFamily="34" charset="0"/>
        </a:defRPr>
      </a:lvl2pPr>
      <a:lvl3pPr marL="720000" indent="-360000" algn="l" defTabSz="914400" rtl="0" eaLnBrk="1" latinLnBrk="0" hangingPunct="1">
        <a:lnSpc>
          <a:spcPct val="100000"/>
        </a:lnSpc>
        <a:spcBef>
          <a:spcPts val="600"/>
        </a:spcBef>
        <a:buClr>
          <a:schemeClr val="accent2"/>
        </a:buClr>
        <a:buSzPct val="93000"/>
        <a:buFontTx/>
        <a:buBlip>
          <a:blip r:embed="rId18"/>
        </a:buBlip>
        <a:defRPr sz="2000" kern="1200" baseline="0">
          <a:solidFill>
            <a:schemeClr val="tx1"/>
          </a:solidFill>
          <a:latin typeface="+mj-lt"/>
          <a:ea typeface="+mn-ea"/>
          <a:cs typeface="Tahoma" panose="020B0604030504040204" pitchFamily="34" charset="0"/>
        </a:defRPr>
      </a:lvl3pPr>
      <a:lvl4pPr marL="1008000" indent="-288000" algn="l" defTabSz="914400" rtl="0" eaLnBrk="1" latinLnBrk="0" hangingPunct="1">
        <a:lnSpc>
          <a:spcPct val="100000"/>
        </a:lnSpc>
        <a:spcBef>
          <a:spcPts val="400"/>
        </a:spcBef>
        <a:buClr>
          <a:schemeClr val="accent2"/>
        </a:buClr>
        <a:buSzPct val="93000"/>
        <a:buFontTx/>
        <a:buBlip>
          <a:blip r:embed="rId18"/>
        </a:buBlip>
        <a:defRPr sz="1800" kern="1200" baseline="0">
          <a:solidFill>
            <a:schemeClr val="tx1"/>
          </a:solidFill>
          <a:latin typeface="+mj-lt"/>
          <a:ea typeface="+mn-ea"/>
          <a:cs typeface="Tahoma" panose="020B0604030504040204" pitchFamily="34" charset="0"/>
        </a:defRPr>
      </a:lvl4pPr>
      <a:lvl5pPr marL="360000" indent="-360000" algn="l" defTabSz="914400" rtl="0" eaLnBrk="1" latinLnBrk="0" hangingPunct="1">
        <a:lnSpc>
          <a:spcPct val="100000"/>
        </a:lnSpc>
        <a:spcBef>
          <a:spcPts val="1200"/>
        </a:spcBef>
        <a:buClr>
          <a:schemeClr val="accent2"/>
        </a:buClr>
        <a:buFont typeface="+mj-lt"/>
        <a:buAutoNum type="arabicPeriod"/>
        <a:defRPr sz="2400" kern="1200" baseline="0">
          <a:solidFill>
            <a:schemeClr val="tx1"/>
          </a:solidFill>
          <a:latin typeface="+mj-lt"/>
          <a:ea typeface="+mn-ea"/>
          <a:cs typeface="Tahoma" panose="020B0604030504040204" pitchFamily="34" charset="0"/>
        </a:defRPr>
      </a:lvl5pPr>
      <a:lvl6pPr marL="720000" indent="-360000" algn="l" defTabSz="914400" rtl="0" eaLnBrk="1" latinLnBrk="0" hangingPunct="1">
        <a:lnSpc>
          <a:spcPct val="100000"/>
        </a:lnSpc>
        <a:spcBef>
          <a:spcPts val="600"/>
        </a:spcBef>
        <a:buClr>
          <a:schemeClr val="accent2"/>
        </a:buClr>
        <a:buFont typeface="+mj-lt"/>
        <a:buAutoNum type="arabicParenR"/>
        <a:defRPr sz="2000" kern="1200" baseline="0">
          <a:solidFill>
            <a:schemeClr val="tx1"/>
          </a:solidFill>
          <a:latin typeface="+mj-lt"/>
          <a:ea typeface="+mn-ea"/>
          <a:cs typeface="Tahoma" panose="020B0604030504040204" pitchFamily="34" charset="0"/>
        </a:defRPr>
      </a:lvl6pPr>
      <a:lvl7pPr marL="1008000" indent="-288000" algn="l" defTabSz="914400" rtl="0" eaLnBrk="1" latinLnBrk="0" hangingPunct="1">
        <a:lnSpc>
          <a:spcPct val="100000"/>
        </a:lnSpc>
        <a:spcBef>
          <a:spcPts val="400"/>
        </a:spcBef>
        <a:buClr>
          <a:schemeClr val="accent2"/>
        </a:buClr>
        <a:buFont typeface="+mj-lt"/>
        <a:buAutoNum type="alphaLcParenR"/>
        <a:defRPr sz="1800" kern="1200" baseline="0">
          <a:solidFill>
            <a:schemeClr val="tx1"/>
          </a:solidFill>
          <a:latin typeface="+mj-lt"/>
          <a:ea typeface="+mn-ea"/>
          <a:cs typeface="Tahoma" panose="020B0604030504040204" pitchFamily="34" charset="0"/>
        </a:defRPr>
      </a:lvl7pPr>
      <a:lvl8pPr marL="0" indent="0" algn="l" defTabSz="914400" rtl="0" eaLnBrk="1" latinLnBrk="0" hangingPunct="1">
        <a:lnSpc>
          <a:spcPct val="100000"/>
        </a:lnSpc>
        <a:spcBef>
          <a:spcPts val="600"/>
        </a:spcBef>
        <a:buFont typeface="Arial" panose="020B0604020202020204" pitchFamily="34" charset="0"/>
        <a:buNone/>
        <a:defRPr sz="1600" kern="1200" baseline="0">
          <a:solidFill>
            <a:schemeClr val="tx1"/>
          </a:solidFill>
          <a:latin typeface="+mj-lt"/>
          <a:ea typeface="+mn-ea"/>
          <a:cs typeface="Tahoma" panose="020B0604030504040204" pitchFamily="34" charset="0"/>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A4A3A4"/>
          </p15:clr>
        </p15:guide>
        <p15:guide id="2" orient="horz" pos="3960" userDrawn="1">
          <p15:clr>
            <a:srgbClr val="F26B43"/>
          </p15:clr>
        </p15:guide>
        <p15:guide id="3" orient="horz" pos="345" userDrawn="1">
          <p15:clr>
            <a:srgbClr val="F26B43"/>
          </p15:clr>
        </p15:guide>
        <p15:guide id="4" pos="336" userDrawn="1">
          <p15:clr>
            <a:srgbClr val="F26B43"/>
          </p15:clr>
        </p15:guide>
        <p15:guide id="5" pos="7334" userDrawn="1">
          <p15:clr>
            <a:srgbClr val="F26B43"/>
          </p15:clr>
        </p15:guide>
        <p15:guide id="6" orient="horz" pos="1192" userDrawn="1">
          <p15:clr>
            <a:srgbClr val="A4A3A4"/>
          </p15:clr>
        </p15:guide>
        <p15:guide id="7" orient="horz" pos="960" userDrawn="1">
          <p15:clr>
            <a:srgbClr val="A4A3A4"/>
          </p15:clr>
        </p15:guide>
        <p15:guide id="9" orient="horz" pos="1420" userDrawn="1">
          <p15:clr>
            <a:srgbClr val="A4A3A4"/>
          </p15:clr>
        </p15:guide>
        <p15:guide id="12" orient="horz" pos="2160" userDrawn="1">
          <p15:clr>
            <a:srgbClr val="A4A3A4"/>
          </p15:clr>
        </p15:guide>
        <p15:guide id="13" orient="horz" pos="632"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nfvwiki.etsi.org/index.php?title=ONAP-ETSI_Alignment_Workshop:_Hosted_by_IFA_WG_-_14_October_2020"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A59707F-057E-4A2B-8139-5C96DDFC9F5E}"/>
              </a:ext>
            </a:extLst>
          </p:cNvPr>
          <p:cNvSpPr>
            <a:spLocks noGrp="1"/>
          </p:cNvSpPr>
          <p:nvPr>
            <p:ph type="ctrTitle"/>
          </p:nvPr>
        </p:nvSpPr>
        <p:spPr/>
        <p:txBody>
          <a:bodyPr/>
          <a:lstStyle/>
          <a:p>
            <a:r>
              <a:rPr lang="en-US" dirty="0"/>
              <a:t>IFA WG &amp; ONAP-ETSI Alignment Workshop, FEAT017</a:t>
            </a:r>
          </a:p>
        </p:txBody>
      </p:sp>
      <p:sp>
        <p:nvSpPr>
          <p:cNvPr id="3" name="מציין מיקום טקסט 2">
            <a:extLst>
              <a:ext uri="{FF2B5EF4-FFF2-40B4-BE49-F238E27FC236}">
                <a16:creationId xmlns:a16="http://schemas.microsoft.com/office/drawing/2014/main" id="{383F8D3C-4FCC-45C2-A491-65EFF4E00AA8}"/>
              </a:ext>
            </a:extLst>
          </p:cNvPr>
          <p:cNvSpPr>
            <a:spLocks noGrp="1"/>
          </p:cNvSpPr>
          <p:nvPr>
            <p:ph type="body" sz="quarter" idx="13"/>
          </p:nvPr>
        </p:nvSpPr>
        <p:spPr/>
        <p:txBody>
          <a:bodyPr/>
          <a:lstStyle/>
          <a:p>
            <a:r>
              <a:rPr lang="en-GB" dirty="0"/>
              <a:t>ONAP-ETSI </a:t>
            </a:r>
            <a:r>
              <a:rPr lang="en-GB"/>
              <a:t>NFV Contact: </a:t>
            </a:r>
            <a:r>
              <a:rPr lang="en-GB" dirty="0"/>
              <a:t>Thinh Nguyenphu, Nokia</a:t>
            </a:r>
          </a:p>
          <a:p>
            <a:r>
              <a:rPr lang="en-US" dirty="0"/>
              <a:t>ONAP: Orchestration scenario task force: ETSI-Alignment project Task Leader</a:t>
            </a:r>
          </a:p>
          <a:p>
            <a:r>
              <a:rPr lang="en-US" dirty="0"/>
              <a:t>ETSI NFV IFA &amp; SOL WGs</a:t>
            </a:r>
          </a:p>
        </p:txBody>
      </p:sp>
    </p:spTree>
    <p:extLst>
      <p:ext uri="{BB962C8B-B14F-4D97-AF65-F5344CB8AC3E}">
        <p14:creationId xmlns:p14="http://schemas.microsoft.com/office/powerpoint/2010/main" val="1657794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A2EB890-44BB-4440-A1E7-5922D047D7A3}"/>
              </a:ext>
            </a:extLst>
          </p:cNvPr>
          <p:cNvSpPr>
            <a:spLocks noGrp="1"/>
          </p:cNvSpPr>
          <p:nvPr>
            <p:ph type="title"/>
          </p:nvPr>
        </p:nvSpPr>
        <p:spPr/>
        <p:txBody>
          <a:bodyPr/>
          <a:lstStyle/>
          <a:p>
            <a:r>
              <a:rPr lang="en-US" dirty="0"/>
              <a:t>Welcome</a:t>
            </a:r>
          </a:p>
        </p:txBody>
      </p:sp>
      <p:sp>
        <p:nvSpPr>
          <p:cNvPr id="3" name="מציין מיקום תוכן 2">
            <a:extLst>
              <a:ext uri="{FF2B5EF4-FFF2-40B4-BE49-F238E27FC236}">
                <a16:creationId xmlns:a16="http://schemas.microsoft.com/office/drawing/2014/main" id="{C9C713A6-B41C-47F2-986B-33941B0B4537}"/>
              </a:ext>
            </a:extLst>
          </p:cNvPr>
          <p:cNvSpPr>
            <a:spLocks noGrp="1"/>
          </p:cNvSpPr>
          <p:nvPr>
            <p:ph sz="quarter" idx="10"/>
          </p:nvPr>
        </p:nvSpPr>
        <p:spPr>
          <a:xfrm>
            <a:off x="609757" y="1600570"/>
            <a:ext cx="11381137" cy="4040687"/>
          </a:xfrm>
        </p:spPr>
        <p:txBody>
          <a:bodyPr/>
          <a:lstStyle/>
          <a:p>
            <a:pPr lvl="1"/>
            <a:r>
              <a:rPr lang="en-US" dirty="0"/>
              <a:t>ETSI NFV and ONAP-ETSI Alignment workshop, hosted by IFA WG</a:t>
            </a:r>
          </a:p>
          <a:p>
            <a:pPr lvl="2"/>
            <a:r>
              <a:rPr lang="en-US" altLang="en-US" dirty="0"/>
              <a:t>NFV IFA and SOL WGs</a:t>
            </a:r>
          </a:p>
          <a:p>
            <a:pPr lvl="2"/>
            <a:r>
              <a:rPr lang="en-US" altLang="en-US" dirty="0"/>
              <a:t>ONAP: Orchestration scenario task force: ETSI-Alignment project</a:t>
            </a:r>
          </a:p>
          <a:p>
            <a:pPr lvl="2"/>
            <a:r>
              <a:rPr lang="en-US" altLang="en-US" dirty="0"/>
              <a:t>Date: October 14, 2020 (IFA WG meeting #212)</a:t>
            </a:r>
          </a:p>
          <a:p>
            <a:pPr lvl="2"/>
            <a:r>
              <a:rPr lang="en-US" altLang="en-US" dirty="0"/>
              <a:t>Time: 14:30-17:00 CEST; at the beginning of IFA WG session.</a:t>
            </a:r>
          </a:p>
          <a:p>
            <a:pPr lvl="1"/>
            <a:r>
              <a:rPr lang="en-US" dirty="0"/>
              <a:t>Scope:  Information sharing on ONAP-ETSI NFV alignment on FEAT017. ONAP-ETSI alignment project will be sharing their upcoming Honolulu Release requirements and priority.  IFA WG will be sharing their FEAT017 specifications update and timeline.  Also, there will be some discussion on Stage 3 work and timeline of SOL WG.</a:t>
            </a:r>
          </a:p>
          <a:p>
            <a:pPr lvl="1"/>
            <a:r>
              <a:rPr lang="en-US" dirty="0"/>
              <a:t>To Join: https://www.gotomeet.me/ETSI-NFV-IFA</a:t>
            </a:r>
          </a:p>
          <a:p>
            <a:pPr lvl="1"/>
            <a:endParaRPr lang="en-US" altLang="en-US" dirty="0"/>
          </a:p>
          <a:p>
            <a:pPr lvl="2"/>
            <a:endParaRPr lang="en-GB" altLang="en-US" dirty="0"/>
          </a:p>
        </p:txBody>
      </p:sp>
    </p:spTree>
    <p:extLst>
      <p:ext uri="{BB962C8B-B14F-4D97-AF65-F5344CB8AC3E}">
        <p14:creationId xmlns:p14="http://schemas.microsoft.com/office/powerpoint/2010/main" val="3677833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A2EB890-44BB-4440-A1E7-5922D047D7A3}"/>
              </a:ext>
            </a:extLst>
          </p:cNvPr>
          <p:cNvSpPr>
            <a:spLocks noGrp="1"/>
          </p:cNvSpPr>
          <p:nvPr>
            <p:ph type="title"/>
          </p:nvPr>
        </p:nvSpPr>
        <p:spPr/>
        <p:txBody>
          <a:bodyPr/>
          <a:lstStyle/>
          <a:p>
            <a:r>
              <a:rPr lang="en-US" dirty="0"/>
              <a:t>Logistics</a:t>
            </a:r>
          </a:p>
        </p:txBody>
      </p:sp>
      <p:sp>
        <p:nvSpPr>
          <p:cNvPr id="3" name="מציין מיקום תוכן 2">
            <a:extLst>
              <a:ext uri="{FF2B5EF4-FFF2-40B4-BE49-F238E27FC236}">
                <a16:creationId xmlns:a16="http://schemas.microsoft.com/office/drawing/2014/main" id="{C9C713A6-B41C-47F2-986B-33941B0B4537}"/>
              </a:ext>
            </a:extLst>
          </p:cNvPr>
          <p:cNvSpPr>
            <a:spLocks noGrp="1"/>
          </p:cNvSpPr>
          <p:nvPr>
            <p:ph sz="quarter" idx="10"/>
          </p:nvPr>
        </p:nvSpPr>
        <p:spPr>
          <a:xfrm>
            <a:off x="609757" y="1600570"/>
            <a:ext cx="11381137" cy="4040687"/>
          </a:xfrm>
        </p:spPr>
        <p:txBody>
          <a:bodyPr/>
          <a:lstStyle/>
          <a:p>
            <a:pPr lvl="1"/>
            <a:r>
              <a:rPr lang="en-US" dirty="0"/>
              <a:t>The workshop is open all ONAP and ETSI NFV members. </a:t>
            </a:r>
          </a:p>
          <a:p>
            <a:pPr lvl="1"/>
            <a:r>
              <a:rPr lang="en-US" dirty="0"/>
              <a:t>Technical information sharing only and no decision or approval making process.</a:t>
            </a:r>
          </a:p>
          <a:p>
            <a:pPr lvl="1"/>
            <a:r>
              <a:rPr lang="en-US" altLang="en-US" dirty="0"/>
              <a:t>All documents during workshop will be available at </a:t>
            </a:r>
            <a:r>
              <a:rPr lang="en-US" dirty="0">
                <a:hlinkClick r:id="rId2"/>
              </a:rPr>
              <a:t>ONAP-ETSI Alignment Workshop: Hosted by IFA WG - 14 October 2020</a:t>
            </a:r>
            <a:endParaRPr lang="en-US" dirty="0"/>
          </a:p>
        </p:txBody>
      </p:sp>
    </p:spTree>
    <p:extLst>
      <p:ext uri="{BB962C8B-B14F-4D97-AF65-F5344CB8AC3E}">
        <p14:creationId xmlns:p14="http://schemas.microsoft.com/office/powerpoint/2010/main" val="1150370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A2EB890-44BB-4440-A1E7-5922D047D7A3}"/>
              </a:ext>
            </a:extLst>
          </p:cNvPr>
          <p:cNvSpPr>
            <a:spLocks noGrp="1"/>
          </p:cNvSpPr>
          <p:nvPr>
            <p:ph type="title"/>
          </p:nvPr>
        </p:nvSpPr>
        <p:spPr/>
        <p:txBody>
          <a:bodyPr/>
          <a:lstStyle/>
          <a:p>
            <a:r>
              <a:rPr lang="en-US" dirty="0"/>
              <a:t>Agenda</a:t>
            </a:r>
          </a:p>
        </p:txBody>
      </p:sp>
      <p:sp>
        <p:nvSpPr>
          <p:cNvPr id="3" name="מציין מיקום תוכן 2">
            <a:extLst>
              <a:ext uri="{FF2B5EF4-FFF2-40B4-BE49-F238E27FC236}">
                <a16:creationId xmlns:a16="http://schemas.microsoft.com/office/drawing/2014/main" id="{C9C713A6-B41C-47F2-986B-33941B0B4537}"/>
              </a:ext>
            </a:extLst>
          </p:cNvPr>
          <p:cNvSpPr>
            <a:spLocks noGrp="1"/>
          </p:cNvSpPr>
          <p:nvPr>
            <p:ph sz="quarter" idx="10"/>
          </p:nvPr>
        </p:nvSpPr>
        <p:spPr>
          <a:xfrm>
            <a:off x="609757" y="1600570"/>
            <a:ext cx="11381137" cy="4040687"/>
          </a:xfrm>
        </p:spPr>
        <p:txBody>
          <a:bodyPr>
            <a:normAutofit fontScale="92500" lnSpcReduction="10000"/>
          </a:bodyPr>
          <a:lstStyle/>
          <a:p>
            <a:pPr lvl="1"/>
            <a:r>
              <a:rPr lang="en-US" dirty="0"/>
              <a:t>ONAP ETSI-Alignment project: ONAP ETSI-Alignment for Honolulu+: CNF Focus</a:t>
            </a:r>
          </a:p>
          <a:p>
            <a:pPr lvl="2"/>
            <a:r>
              <a:rPr lang="en-US" dirty="0"/>
              <a:t>https://wiki.onap.org/download/attachments/45300148/ONAP%20ETSI-Alignment%20for%20Honolulu-ETSI%20NFV-2020-10-14-3.pptx</a:t>
            </a:r>
          </a:p>
          <a:p>
            <a:pPr lvl="2"/>
            <a:r>
              <a:rPr lang="en-US" dirty="0"/>
              <a:t>The ONAP Orchestration Scenarios wiki page is at: https://wiki.onap.org/display/DW/Orchestration+Scenarios</a:t>
            </a:r>
          </a:p>
          <a:p>
            <a:pPr lvl="2"/>
            <a:r>
              <a:rPr lang="en-US" dirty="0"/>
              <a:t>The ONAP ETSI Alignment wiki page is at: https://wiki.onap.org/display/DW/ETSI-Alignment+Support+for+Honolulu</a:t>
            </a:r>
          </a:p>
          <a:p>
            <a:pPr lvl="1"/>
            <a:r>
              <a:rPr lang="en-US" dirty="0"/>
              <a:t>ETSI NFV: FEAT017 status and stage 3 views</a:t>
            </a:r>
          </a:p>
          <a:p>
            <a:pPr lvl="2"/>
            <a:r>
              <a:rPr lang="en-US" dirty="0"/>
              <a:t>Doc: NFVIFA(20)000701_FEAT17_status_and_stage_3_views_ONAP_IFA_workshop</a:t>
            </a:r>
          </a:p>
          <a:p>
            <a:pPr lvl="1"/>
            <a:r>
              <a:rPr lang="en-US" dirty="0"/>
              <a:t>Discussion </a:t>
            </a:r>
          </a:p>
          <a:p>
            <a:pPr lvl="1"/>
            <a:r>
              <a:rPr lang="en-US" dirty="0"/>
              <a:t>Next step</a:t>
            </a:r>
          </a:p>
        </p:txBody>
      </p:sp>
    </p:spTree>
    <p:extLst>
      <p:ext uri="{BB962C8B-B14F-4D97-AF65-F5344CB8AC3E}">
        <p14:creationId xmlns:p14="http://schemas.microsoft.com/office/powerpoint/2010/main" val="3361329382"/>
      </p:ext>
    </p:extLst>
  </p:cSld>
  <p:clrMapOvr>
    <a:masterClrMapping/>
  </p:clrMapOvr>
</p:sld>
</file>

<file path=ppt/theme/theme1.xml><?xml version="1.0" encoding="utf-8"?>
<a:theme xmlns:a="http://schemas.openxmlformats.org/drawingml/2006/main" name="ETSI Corporate 2018">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dirty="0" err="1" smtClean="0">
            <a:solidFill>
              <a:schemeClr val="tx2"/>
            </a:solidFill>
          </a:defRPr>
        </a:defPPr>
      </a:lstStyle>
    </a:txDef>
  </a:objectDefaults>
  <a:extraClrSchemeLst/>
  <a:extLst>
    <a:ext uri="{05A4C25C-085E-4340-85A3-A5531E510DB2}">
      <thm15:themeFamily xmlns:thm15="http://schemas.microsoft.com/office/thememl/2012/main" name="ETSI_CORPORATE_PRESENTATION_template_2018_Light_Version.potx [Read-Only]" id="{8F1FD406-208B-4086-8147-066D99D50EB6}" vid="{AD6E7D34-2EB2-4F5F-B425-88BA03DC4592}"/>
    </a:ext>
  </a:extLst>
</a:theme>
</file>

<file path=ppt/theme/theme2.xml><?xml version="1.0" encoding="utf-8"?>
<a:theme xmlns:a="http://schemas.openxmlformats.org/drawingml/2006/main" name="Office Theme">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NFVTSC(18)000071r1d0_Draft_for_Layer123_NFV_tutorials_Oct_2018_ETSI_NFV_technical</Template>
  <TotalTime>740</TotalTime>
  <Words>319</Words>
  <Application>Microsoft Office PowerPoint</Application>
  <PresentationFormat>Widescreen</PresentationFormat>
  <Paragraphs>25</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Wingdings</vt:lpstr>
      <vt:lpstr>ETSI Corporate 2018</vt:lpstr>
      <vt:lpstr>IFA WG &amp; ONAP-ETSI Alignment Workshop, FEAT017</vt:lpstr>
      <vt:lpstr>Welcome</vt:lpstr>
      <vt:lpstr>Logistics</vt:lpstr>
      <vt:lpstr>Agenda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short guide to using the ETSI PowerPoint Template</dc:title>
  <dc:subject>&lt;Speech title here&gt;</dc:subject>
  <dc:creator>joan-tsc</dc:creator>
  <cp:keywords/>
  <cp:lastModifiedBy>Thinh Nguyenphu_r1</cp:lastModifiedBy>
  <cp:revision>149</cp:revision>
  <dcterms:created xsi:type="dcterms:W3CDTF">2018-09-27T16:22:55Z</dcterms:created>
  <dcterms:modified xsi:type="dcterms:W3CDTF">2020-10-13T22:25:24Z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urityLevel">
    <vt:lpwstr>Level 2 – Sensitive</vt:lpwstr>
  </property>
  <property fmtid="{D5CDD505-2E9C-101B-9397-08002B2CF9AE}" pid="3" name="Updated">
    <vt:bool>true</vt:bool>
  </property>
</Properties>
</file>