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1" r:id="rId2"/>
    <p:sldId id="304" r:id="rId3"/>
    <p:sldId id="383" r:id="rId4"/>
    <p:sldId id="38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>
    <p:extLst>
      <p:ext uri="{19B8F6BF-5375-455C-9EA6-DF929625EA0E}">
        <p15:presenceInfo xmlns:p15="http://schemas.microsoft.com/office/powerpoint/2012/main" userId="S-1-5-21-143744227-174999600-642189945-19616" providerId="AD"/>
      </p:ext>
    </p:extLst>
  </p:cmAuthor>
  <p:cmAuthor id="2" name="Ronit Soen" initials="RS" lastIdx="4" clrIdx="1">
    <p:extLst>
      <p:ext uri="{19B8F6BF-5375-455C-9EA6-DF929625EA0E}">
        <p15:presenceInfo xmlns:p15="http://schemas.microsoft.com/office/powerpoint/2012/main" userId="S-1-5-21-143744227-174999600-642189945-819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C"/>
    <a:srgbClr val="298FD1"/>
    <a:srgbClr val="3E484F"/>
    <a:srgbClr val="E1F0FF"/>
    <a:srgbClr val="004A8D"/>
    <a:srgbClr val="E7E6E6"/>
    <a:srgbClr val="302E45"/>
    <a:srgbClr val="F58C7E"/>
    <a:srgbClr val="F067A6"/>
    <a:srgbClr val="B4B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94980" autoAdjust="0"/>
  </p:normalViewPr>
  <p:slideViewPr>
    <p:cSldViewPr snapToGrid="0" showGuides="1">
      <p:cViewPr varScale="1">
        <p:scale>
          <a:sx n="81" d="100"/>
          <a:sy n="81" d="100"/>
        </p:scale>
        <p:origin x="70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0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theme" Target="../theme/theme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16408" y="0"/>
            <a:ext cx="269690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Headline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64681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556B1-47E5-4841-AF78-A552147C4512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2/17/2020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B2504C87-FC84-438B-A720-21488CDB61C0}"/>
              </a:ext>
            </a:extLst>
          </p:cNvPr>
          <p:cNvGrpSpPr/>
          <p:nvPr/>
        </p:nvGrpSpPr>
        <p:grpSpPr>
          <a:xfrm>
            <a:off x="487353" y="8442026"/>
            <a:ext cx="1168026" cy="486374"/>
            <a:chOff x="10299671" y="346413"/>
            <a:chExt cx="1535713" cy="639482"/>
          </a:xfrm>
        </p:grpSpPr>
        <p:pic>
          <p:nvPicPr>
            <p:cNvPr id="18" name="Picture 557">
              <a:extLst>
                <a:ext uri="{FF2B5EF4-FFF2-40B4-BE49-F238E27FC236}">
                  <a16:creationId xmlns:a16="http://schemas.microsoft.com/office/drawing/2014/main" id="{0A92B92B-D22F-4FF9-B868-A7AC80615C3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53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58">
              <a:extLst>
                <a:ext uri="{FF2B5EF4-FFF2-40B4-BE49-F238E27FC236}">
                  <a16:creationId xmlns:a16="http://schemas.microsoft.com/office/drawing/2014/main" id="{7D250BE4-0032-4CCD-84C8-744BBB7185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6660" y="354387"/>
              <a:ext cx="314160" cy="47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59">
              <a:extLst>
                <a:ext uri="{FF2B5EF4-FFF2-40B4-BE49-F238E27FC236}">
                  <a16:creationId xmlns:a16="http://schemas.microsoft.com/office/drawing/2014/main" id="{C15384F6-8DB7-41A6-93B8-A4BC23530E8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871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60">
              <a:extLst>
                <a:ext uri="{FF2B5EF4-FFF2-40B4-BE49-F238E27FC236}">
                  <a16:creationId xmlns:a16="http://schemas.microsoft.com/office/drawing/2014/main" id="{43EBC18D-92B8-4565-8E90-F7ECD31B20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671" y="590405"/>
              <a:ext cx="755895" cy="23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61">
              <a:extLst>
                <a:ext uri="{FF2B5EF4-FFF2-40B4-BE49-F238E27FC236}">
                  <a16:creationId xmlns:a16="http://schemas.microsoft.com/office/drawing/2014/main" id="{1C501CCD-4174-4668-8166-87CAAEB77A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7832" y="346413"/>
              <a:ext cx="320538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62">
              <a:extLst>
                <a:ext uri="{FF2B5EF4-FFF2-40B4-BE49-F238E27FC236}">
                  <a16:creationId xmlns:a16="http://schemas.microsoft.com/office/drawing/2014/main" id="{E57B3E20-17C7-494E-A0A2-BAB2AF195E3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6404" y="346413"/>
              <a:ext cx="307781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63">
              <a:extLst>
                <a:ext uri="{FF2B5EF4-FFF2-40B4-BE49-F238E27FC236}">
                  <a16:creationId xmlns:a16="http://schemas.microsoft.com/office/drawing/2014/main" id="{514A8179-A926-426C-9CAA-AA208EA17D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5841" y="346413"/>
              <a:ext cx="322133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564">
              <a:extLst>
                <a:ext uri="{FF2B5EF4-FFF2-40B4-BE49-F238E27FC236}">
                  <a16:creationId xmlns:a16="http://schemas.microsoft.com/office/drawing/2014/main" id="{74373E8D-8315-4171-8C2E-F8914FEB2C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72642" y="360766"/>
              <a:ext cx="621939" cy="457684"/>
            </a:xfrm>
            <a:custGeom>
              <a:avLst/>
              <a:gdLst>
                <a:gd name="T0" fmla="*/ 245 w 261"/>
                <a:gd name="T1" fmla="*/ 100 h 192"/>
                <a:gd name="T2" fmla="*/ 139 w 261"/>
                <a:gd name="T3" fmla="*/ 192 h 192"/>
                <a:gd name="T4" fmla="*/ 261 w 261"/>
                <a:gd name="T5" fmla="*/ 88 h 192"/>
                <a:gd name="T6" fmla="*/ 17 w 261"/>
                <a:gd name="T7" fmla="*/ 88 h 192"/>
                <a:gd name="T8" fmla="*/ 124 w 261"/>
                <a:gd name="T9" fmla="*/ 0 h 192"/>
                <a:gd name="T10" fmla="*/ 0 w 261"/>
                <a:gd name="T11" fmla="*/ 100 h 192"/>
                <a:gd name="T12" fmla="*/ 245 w 261"/>
                <a:gd name="T13" fmla="*/ 10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192">
                  <a:moveTo>
                    <a:pt x="245" y="100"/>
                  </a:moveTo>
                  <a:cubicBezTo>
                    <a:pt x="245" y="167"/>
                    <a:pt x="142" y="192"/>
                    <a:pt x="139" y="192"/>
                  </a:cubicBezTo>
                  <a:cubicBezTo>
                    <a:pt x="150" y="192"/>
                    <a:pt x="261" y="172"/>
                    <a:pt x="261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22"/>
                    <a:pt x="121" y="0"/>
                    <a:pt x="124" y="0"/>
                  </a:cubicBezTo>
                  <a:cubicBezTo>
                    <a:pt x="113" y="0"/>
                    <a:pt x="0" y="18"/>
                    <a:pt x="0" y="100"/>
                  </a:cubicBezTo>
                  <a:lnTo>
                    <a:pt x="245" y="10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6" name="Picture 565">
              <a:extLst>
                <a:ext uri="{FF2B5EF4-FFF2-40B4-BE49-F238E27FC236}">
                  <a16:creationId xmlns:a16="http://schemas.microsoft.com/office/drawing/2014/main" id="{22FAB139-CD22-4E10-BE68-C62BC7B58D7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872" y="351198"/>
              <a:ext cx="328512" cy="23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566">
              <a:extLst>
                <a:ext uri="{FF2B5EF4-FFF2-40B4-BE49-F238E27FC236}">
                  <a16:creationId xmlns:a16="http://schemas.microsoft.com/office/drawing/2014/main" id="{7EC961B9-3432-4D00-BA4C-4A78D343FA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6050" y="429338"/>
              <a:ext cx="157877" cy="151499"/>
            </a:xfrm>
            <a:custGeom>
              <a:avLst/>
              <a:gdLst>
                <a:gd name="T0" fmla="*/ 0 w 99"/>
                <a:gd name="T1" fmla="*/ 95 h 95"/>
                <a:gd name="T2" fmla="*/ 24 w 99"/>
                <a:gd name="T3" fmla="*/ 0 h 95"/>
                <a:gd name="T4" fmla="*/ 99 w 99"/>
                <a:gd name="T5" fmla="*/ 0 h 95"/>
                <a:gd name="T6" fmla="*/ 93 w 99"/>
                <a:gd name="T7" fmla="*/ 23 h 95"/>
                <a:gd name="T8" fmla="*/ 48 w 99"/>
                <a:gd name="T9" fmla="*/ 23 h 95"/>
                <a:gd name="T10" fmla="*/ 45 w 99"/>
                <a:gd name="T11" fmla="*/ 36 h 95"/>
                <a:gd name="T12" fmla="*/ 82 w 99"/>
                <a:gd name="T13" fmla="*/ 36 h 95"/>
                <a:gd name="T14" fmla="*/ 76 w 99"/>
                <a:gd name="T15" fmla="*/ 57 h 95"/>
                <a:gd name="T16" fmla="*/ 39 w 99"/>
                <a:gd name="T17" fmla="*/ 57 h 95"/>
                <a:gd name="T18" fmla="*/ 36 w 99"/>
                <a:gd name="T19" fmla="*/ 72 h 95"/>
                <a:gd name="T20" fmla="*/ 82 w 99"/>
                <a:gd name="T21" fmla="*/ 72 h 95"/>
                <a:gd name="T22" fmla="*/ 76 w 99"/>
                <a:gd name="T23" fmla="*/ 95 h 95"/>
                <a:gd name="T24" fmla="*/ 0 w 99"/>
                <a:gd name="T2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95">
                  <a:moveTo>
                    <a:pt x="0" y="95"/>
                  </a:moveTo>
                  <a:lnTo>
                    <a:pt x="24" y="0"/>
                  </a:lnTo>
                  <a:lnTo>
                    <a:pt x="99" y="0"/>
                  </a:lnTo>
                  <a:lnTo>
                    <a:pt x="93" y="23"/>
                  </a:lnTo>
                  <a:lnTo>
                    <a:pt x="48" y="23"/>
                  </a:lnTo>
                  <a:lnTo>
                    <a:pt x="45" y="36"/>
                  </a:lnTo>
                  <a:lnTo>
                    <a:pt x="82" y="36"/>
                  </a:lnTo>
                  <a:lnTo>
                    <a:pt x="76" y="57"/>
                  </a:lnTo>
                  <a:lnTo>
                    <a:pt x="39" y="57"/>
                  </a:lnTo>
                  <a:lnTo>
                    <a:pt x="36" y="72"/>
                  </a:lnTo>
                  <a:lnTo>
                    <a:pt x="82" y="72"/>
                  </a:lnTo>
                  <a:lnTo>
                    <a:pt x="76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67">
              <a:extLst>
                <a:ext uri="{FF2B5EF4-FFF2-40B4-BE49-F238E27FC236}">
                  <a16:creationId xmlns:a16="http://schemas.microsoft.com/office/drawing/2014/main" id="{93907AED-F43B-4D7B-9361-12CA48814B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60738" y="429338"/>
              <a:ext cx="143524" cy="151499"/>
            </a:xfrm>
            <a:custGeom>
              <a:avLst/>
              <a:gdLst>
                <a:gd name="T0" fmla="*/ 6 w 90"/>
                <a:gd name="T1" fmla="*/ 0 h 95"/>
                <a:gd name="T2" fmla="*/ 90 w 90"/>
                <a:gd name="T3" fmla="*/ 0 h 95"/>
                <a:gd name="T4" fmla="*/ 84 w 90"/>
                <a:gd name="T5" fmla="*/ 26 h 95"/>
                <a:gd name="T6" fmla="*/ 57 w 90"/>
                <a:gd name="T7" fmla="*/ 26 h 95"/>
                <a:gd name="T8" fmla="*/ 39 w 90"/>
                <a:gd name="T9" fmla="*/ 95 h 95"/>
                <a:gd name="T10" fmla="*/ 9 w 90"/>
                <a:gd name="T11" fmla="*/ 95 h 95"/>
                <a:gd name="T12" fmla="*/ 27 w 90"/>
                <a:gd name="T13" fmla="*/ 26 h 95"/>
                <a:gd name="T14" fmla="*/ 0 w 90"/>
                <a:gd name="T15" fmla="*/ 26 h 95"/>
                <a:gd name="T16" fmla="*/ 6 w 90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5">
                  <a:moveTo>
                    <a:pt x="6" y="0"/>
                  </a:moveTo>
                  <a:lnTo>
                    <a:pt x="90" y="0"/>
                  </a:lnTo>
                  <a:lnTo>
                    <a:pt x="84" y="26"/>
                  </a:lnTo>
                  <a:lnTo>
                    <a:pt x="57" y="26"/>
                  </a:lnTo>
                  <a:lnTo>
                    <a:pt x="39" y="95"/>
                  </a:lnTo>
                  <a:lnTo>
                    <a:pt x="9" y="95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68">
              <a:extLst>
                <a:ext uri="{FF2B5EF4-FFF2-40B4-BE49-F238E27FC236}">
                  <a16:creationId xmlns:a16="http://schemas.microsoft.com/office/drawing/2014/main" id="{1C955C52-2EFE-47FC-A984-DC626F9F8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75558" y="427744"/>
              <a:ext cx="151499" cy="154688"/>
            </a:xfrm>
            <a:custGeom>
              <a:avLst/>
              <a:gdLst>
                <a:gd name="T0" fmla="*/ 43 w 64"/>
                <a:gd name="T1" fmla="*/ 19 h 65"/>
                <a:gd name="T2" fmla="*/ 42 w 64"/>
                <a:gd name="T3" fmla="*/ 15 h 65"/>
                <a:gd name="T4" fmla="*/ 37 w 64"/>
                <a:gd name="T5" fmla="*/ 14 h 65"/>
                <a:gd name="T6" fmla="*/ 30 w 64"/>
                <a:gd name="T7" fmla="*/ 18 h 65"/>
                <a:gd name="T8" fmla="*/ 58 w 64"/>
                <a:gd name="T9" fmla="*/ 44 h 65"/>
                <a:gd name="T10" fmla="*/ 24 w 64"/>
                <a:gd name="T11" fmla="*/ 65 h 65"/>
                <a:gd name="T12" fmla="*/ 2 w 64"/>
                <a:gd name="T13" fmla="*/ 44 h 65"/>
                <a:gd name="T14" fmla="*/ 21 w 64"/>
                <a:gd name="T15" fmla="*/ 44 h 65"/>
                <a:gd name="T16" fmla="*/ 23 w 64"/>
                <a:gd name="T17" fmla="*/ 49 h 65"/>
                <a:gd name="T18" fmla="*/ 29 w 64"/>
                <a:gd name="T19" fmla="*/ 51 h 65"/>
                <a:gd name="T20" fmla="*/ 38 w 64"/>
                <a:gd name="T21" fmla="*/ 46 h 65"/>
                <a:gd name="T22" fmla="*/ 10 w 64"/>
                <a:gd name="T23" fmla="*/ 20 h 65"/>
                <a:gd name="T24" fmla="*/ 41 w 64"/>
                <a:gd name="T25" fmla="*/ 0 h 65"/>
                <a:gd name="T26" fmla="*/ 62 w 64"/>
                <a:gd name="T27" fmla="*/ 19 h 65"/>
                <a:gd name="T28" fmla="*/ 43 w 64"/>
                <a:gd name="T29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65">
                  <a:moveTo>
                    <a:pt x="43" y="19"/>
                  </a:moveTo>
                  <a:cubicBezTo>
                    <a:pt x="44" y="17"/>
                    <a:pt x="43" y="16"/>
                    <a:pt x="42" y="15"/>
                  </a:cubicBezTo>
                  <a:cubicBezTo>
                    <a:pt x="40" y="14"/>
                    <a:pt x="39" y="14"/>
                    <a:pt x="37" y="14"/>
                  </a:cubicBezTo>
                  <a:cubicBezTo>
                    <a:pt x="32" y="14"/>
                    <a:pt x="30" y="15"/>
                    <a:pt x="30" y="18"/>
                  </a:cubicBezTo>
                  <a:cubicBezTo>
                    <a:pt x="27" y="27"/>
                    <a:pt x="64" y="21"/>
                    <a:pt x="58" y="44"/>
                  </a:cubicBezTo>
                  <a:cubicBezTo>
                    <a:pt x="54" y="58"/>
                    <a:pt x="41" y="65"/>
                    <a:pt x="24" y="65"/>
                  </a:cubicBezTo>
                  <a:cubicBezTo>
                    <a:pt x="8" y="65"/>
                    <a:pt x="0" y="56"/>
                    <a:pt x="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2" y="48"/>
                    <a:pt x="23" y="49"/>
                  </a:cubicBezTo>
                  <a:cubicBezTo>
                    <a:pt x="25" y="50"/>
                    <a:pt x="27" y="51"/>
                    <a:pt x="29" y="51"/>
                  </a:cubicBezTo>
                  <a:cubicBezTo>
                    <a:pt x="34" y="51"/>
                    <a:pt x="37" y="49"/>
                    <a:pt x="38" y="46"/>
                  </a:cubicBezTo>
                  <a:cubicBezTo>
                    <a:pt x="40" y="37"/>
                    <a:pt x="4" y="43"/>
                    <a:pt x="10" y="20"/>
                  </a:cubicBezTo>
                  <a:cubicBezTo>
                    <a:pt x="13" y="6"/>
                    <a:pt x="26" y="0"/>
                    <a:pt x="41" y="0"/>
                  </a:cubicBezTo>
                  <a:cubicBezTo>
                    <a:pt x="58" y="0"/>
                    <a:pt x="64" y="8"/>
                    <a:pt x="62" y="19"/>
                  </a:cubicBezTo>
                  <a:lnTo>
                    <a:pt x="43" y="19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69">
              <a:extLst>
                <a:ext uri="{FF2B5EF4-FFF2-40B4-BE49-F238E27FC236}">
                  <a16:creationId xmlns:a16="http://schemas.microsoft.com/office/drawing/2014/main" id="{B5268699-F415-4999-803B-D418F83DF1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2703" y="429338"/>
              <a:ext cx="86115" cy="151499"/>
            </a:xfrm>
            <a:custGeom>
              <a:avLst/>
              <a:gdLst>
                <a:gd name="T0" fmla="*/ 0 w 54"/>
                <a:gd name="T1" fmla="*/ 95 h 95"/>
                <a:gd name="T2" fmla="*/ 24 w 54"/>
                <a:gd name="T3" fmla="*/ 0 h 95"/>
                <a:gd name="T4" fmla="*/ 54 w 54"/>
                <a:gd name="T5" fmla="*/ 0 h 95"/>
                <a:gd name="T6" fmla="*/ 30 w 54"/>
                <a:gd name="T7" fmla="*/ 95 h 95"/>
                <a:gd name="T8" fmla="*/ 0 w 54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5">
                  <a:moveTo>
                    <a:pt x="0" y="95"/>
                  </a:moveTo>
                  <a:lnTo>
                    <a:pt x="24" y="0"/>
                  </a:lnTo>
                  <a:lnTo>
                    <a:pt x="54" y="0"/>
                  </a:lnTo>
                  <a:lnTo>
                    <a:pt x="3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70">
              <a:extLst>
                <a:ext uri="{FF2B5EF4-FFF2-40B4-BE49-F238E27FC236}">
                  <a16:creationId xmlns:a16="http://schemas.microsoft.com/office/drawing/2014/main" id="{E70622DE-2437-4CCF-BCA8-731EF210C0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9240" y="867886"/>
              <a:ext cx="49437" cy="94089"/>
            </a:xfrm>
            <a:custGeom>
              <a:avLst/>
              <a:gdLst>
                <a:gd name="T0" fmla="*/ 0 w 31"/>
                <a:gd name="T1" fmla="*/ 6 h 59"/>
                <a:gd name="T2" fmla="*/ 0 w 31"/>
                <a:gd name="T3" fmla="*/ 0 h 59"/>
                <a:gd name="T4" fmla="*/ 31 w 31"/>
                <a:gd name="T5" fmla="*/ 0 h 59"/>
                <a:gd name="T6" fmla="*/ 31 w 31"/>
                <a:gd name="T7" fmla="*/ 6 h 59"/>
                <a:gd name="T8" fmla="*/ 17 w 31"/>
                <a:gd name="T9" fmla="*/ 6 h 59"/>
                <a:gd name="T10" fmla="*/ 17 w 31"/>
                <a:gd name="T11" fmla="*/ 59 h 59"/>
                <a:gd name="T12" fmla="*/ 11 w 31"/>
                <a:gd name="T13" fmla="*/ 59 h 59"/>
                <a:gd name="T14" fmla="*/ 11 w 31"/>
                <a:gd name="T15" fmla="*/ 6 h 59"/>
                <a:gd name="T16" fmla="*/ 0 w 31"/>
                <a:gd name="T1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59">
                  <a:moveTo>
                    <a:pt x="0" y="6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17" y="6"/>
                  </a:lnTo>
                  <a:lnTo>
                    <a:pt x="17" y="59"/>
                  </a:lnTo>
                  <a:lnTo>
                    <a:pt x="11" y="59"/>
                  </a:lnTo>
                  <a:lnTo>
                    <a:pt x="1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71">
              <a:extLst>
                <a:ext uri="{FF2B5EF4-FFF2-40B4-BE49-F238E27FC236}">
                  <a16:creationId xmlns:a16="http://schemas.microsoft.com/office/drawing/2014/main" id="{748D3C03-3124-46A0-99E5-CB20E03CDC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79407" y="866291"/>
              <a:ext cx="60599" cy="95683"/>
            </a:xfrm>
            <a:custGeom>
              <a:avLst/>
              <a:gdLst>
                <a:gd name="T0" fmla="*/ 0 w 25"/>
                <a:gd name="T1" fmla="*/ 0 h 40"/>
                <a:gd name="T2" fmla="*/ 4 w 25"/>
                <a:gd name="T3" fmla="*/ 0 h 40"/>
                <a:gd name="T4" fmla="*/ 4 w 25"/>
                <a:gd name="T5" fmla="*/ 16 h 40"/>
                <a:gd name="T6" fmla="*/ 8 w 25"/>
                <a:gd name="T7" fmla="*/ 12 h 40"/>
                <a:gd name="T8" fmla="*/ 14 w 25"/>
                <a:gd name="T9" fmla="*/ 10 h 40"/>
                <a:gd name="T10" fmla="*/ 20 w 25"/>
                <a:gd name="T11" fmla="*/ 12 h 40"/>
                <a:gd name="T12" fmla="*/ 24 w 25"/>
                <a:gd name="T13" fmla="*/ 16 h 40"/>
                <a:gd name="T14" fmla="*/ 25 w 25"/>
                <a:gd name="T15" fmla="*/ 25 h 40"/>
                <a:gd name="T16" fmla="*/ 25 w 25"/>
                <a:gd name="T17" fmla="*/ 40 h 40"/>
                <a:gd name="T18" fmla="*/ 21 w 25"/>
                <a:gd name="T19" fmla="*/ 40 h 40"/>
                <a:gd name="T20" fmla="*/ 21 w 25"/>
                <a:gd name="T21" fmla="*/ 26 h 40"/>
                <a:gd name="T22" fmla="*/ 21 w 25"/>
                <a:gd name="T23" fmla="*/ 19 h 40"/>
                <a:gd name="T24" fmla="*/ 18 w 25"/>
                <a:gd name="T25" fmla="*/ 15 h 40"/>
                <a:gd name="T26" fmla="*/ 14 w 25"/>
                <a:gd name="T27" fmla="*/ 14 h 40"/>
                <a:gd name="T28" fmla="*/ 8 w 25"/>
                <a:gd name="T29" fmla="*/ 16 h 40"/>
                <a:gd name="T30" fmla="*/ 4 w 25"/>
                <a:gd name="T31" fmla="*/ 21 h 40"/>
                <a:gd name="T32" fmla="*/ 4 w 25"/>
                <a:gd name="T33" fmla="*/ 29 h 40"/>
                <a:gd name="T34" fmla="*/ 4 w 25"/>
                <a:gd name="T35" fmla="*/ 40 h 40"/>
                <a:gd name="T36" fmla="*/ 0 w 25"/>
                <a:gd name="T37" fmla="*/ 40 h 40"/>
                <a:gd name="T38" fmla="*/ 0 w 25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40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4"/>
                    <a:pt x="7" y="13"/>
                    <a:pt x="8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16" y="10"/>
                    <a:pt x="18" y="11"/>
                    <a:pt x="20" y="12"/>
                  </a:cubicBezTo>
                  <a:cubicBezTo>
                    <a:pt x="22" y="13"/>
                    <a:pt x="23" y="15"/>
                    <a:pt x="24" y="16"/>
                  </a:cubicBezTo>
                  <a:cubicBezTo>
                    <a:pt x="24" y="18"/>
                    <a:pt x="25" y="21"/>
                    <a:pt x="25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3"/>
                    <a:pt x="21" y="21"/>
                    <a:pt x="21" y="19"/>
                  </a:cubicBezTo>
                  <a:cubicBezTo>
                    <a:pt x="20" y="18"/>
                    <a:pt x="19" y="16"/>
                    <a:pt x="18" y="15"/>
                  </a:cubicBezTo>
                  <a:cubicBezTo>
                    <a:pt x="17" y="14"/>
                    <a:pt x="15" y="14"/>
                    <a:pt x="14" y="14"/>
                  </a:cubicBezTo>
                  <a:cubicBezTo>
                    <a:pt x="11" y="14"/>
                    <a:pt x="9" y="14"/>
                    <a:pt x="8" y="16"/>
                  </a:cubicBezTo>
                  <a:cubicBezTo>
                    <a:pt x="6" y="17"/>
                    <a:pt x="5" y="19"/>
                    <a:pt x="4" y="21"/>
                  </a:cubicBezTo>
                  <a:cubicBezTo>
                    <a:pt x="4" y="23"/>
                    <a:pt x="4" y="25"/>
                    <a:pt x="4" y="2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72">
              <a:extLst>
                <a:ext uri="{FF2B5EF4-FFF2-40B4-BE49-F238E27FC236}">
                  <a16:creationId xmlns:a16="http://schemas.microsoft.com/office/drawing/2014/main" id="{D0AAAF57-B701-4B57-96FA-3CEAE28D9C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63928" y="890212"/>
              <a:ext cx="70168" cy="71763"/>
            </a:xfrm>
            <a:custGeom>
              <a:avLst/>
              <a:gdLst>
                <a:gd name="T0" fmla="*/ 26 w 30"/>
                <a:gd name="T1" fmla="*/ 20 h 30"/>
                <a:gd name="T2" fmla="*/ 29 w 30"/>
                <a:gd name="T3" fmla="*/ 22 h 30"/>
                <a:gd name="T4" fmla="*/ 25 w 30"/>
                <a:gd name="T5" fmla="*/ 27 h 30"/>
                <a:gd name="T6" fmla="*/ 21 w 30"/>
                <a:gd name="T7" fmla="*/ 29 h 30"/>
                <a:gd name="T8" fmla="*/ 15 w 30"/>
                <a:gd name="T9" fmla="*/ 30 h 30"/>
                <a:gd name="T10" fmla="*/ 4 w 30"/>
                <a:gd name="T11" fmla="*/ 26 h 30"/>
                <a:gd name="T12" fmla="*/ 0 w 30"/>
                <a:gd name="T13" fmla="*/ 15 h 30"/>
                <a:gd name="T14" fmla="*/ 4 w 30"/>
                <a:gd name="T15" fmla="*/ 6 h 30"/>
                <a:gd name="T16" fmla="*/ 15 w 30"/>
                <a:gd name="T17" fmla="*/ 0 h 30"/>
                <a:gd name="T18" fmla="*/ 27 w 30"/>
                <a:gd name="T19" fmla="*/ 6 h 30"/>
                <a:gd name="T20" fmla="*/ 30 w 30"/>
                <a:gd name="T21" fmla="*/ 16 h 30"/>
                <a:gd name="T22" fmla="*/ 4 w 30"/>
                <a:gd name="T23" fmla="*/ 16 h 30"/>
                <a:gd name="T24" fmla="*/ 7 w 30"/>
                <a:gd name="T25" fmla="*/ 24 h 30"/>
                <a:gd name="T26" fmla="*/ 15 w 30"/>
                <a:gd name="T27" fmla="*/ 27 h 30"/>
                <a:gd name="T28" fmla="*/ 19 w 30"/>
                <a:gd name="T29" fmla="*/ 26 h 30"/>
                <a:gd name="T30" fmla="*/ 23 w 30"/>
                <a:gd name="T31" fmla="*/ 24 h 30"/>
                <a:gd name="T32" fmla="*/ 26 w 30"/>
                <a:gd name="T33" fmla="*/ 20 h 30"/>
                <a:gd name="T34" fmla="*/ 26 w 30"/>
                <a:gd name="T35" fmla="*/ 12 h 30"/>
                <a:gd name="T36" fmla="*/ 24 w 30"/>
                <a:gd name="T37" fmla="*/ 8 h 30"/>
                <a:gd name="T38" fmla="*/ 20 w 30"/>
                <a:gd name="T39" fmla="*/ 5 h 30"/>
                <a:gd name="T40" fmla="*/ 15 w 30"/>
                <a:gd name="T41" fmla="*/ 4 h 30"/>
                <a:gd name="T42" fmla="*/ 8 w 30"/>
                <a:gd name="T43" fmla="*/ 7 h 30"/>
                <a:gd name="T44" fmla="*/ 5 w 30"/>
                <a:gd name="T45" fmla="*/ 12 h 30"/>
                <a:gd name="T46" fmla="*/ 26 w 30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26" y="20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4"/>
                    <a:pt x="27" y="25"/>
                    <a:pt x="25" y="27"/>
                  </a:cubicBezTo>
                  <a:cubicBezTo>
                    <a:pt x="24" y="28"/>
                    <a:pt x="23" y="29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2" y="23"/>
                    <a:pt x="0" y="19"/>
                    <a:pt x="0" y="15"/>
                  </a:cubicBezTo>
                  <a:cubicBezTo>
                    <a:pt x="0" y="12"/>
                    <a:pt x="2" y="9"/>
                    <a:pt x="4" y="6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20" y="0"/>
                    <a:pt x="24" y="2"/>
                    <a:pt x="27" y="6"/>
                  </a:cubicBezTo>
                  <a:cubicBezTo>
                    <a:pt x="29" y="8"/>
                    <a:pt x="30" y="12"/>
                    <a:pt x="3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2" y="27"/>
                    <a:pt x="15" y="27"/>
                  </a:cubicBezTo>
                  <a:cubicBezTo>
                    <a:pt x="16" y="27"/>
                    <a:pt x="18" y="27"/>
                    <a:pt x="19" y="26"/>
                  </a:cubicBezTo>
                  <a:cubicBezTo>
                    <a:pt x="21" y="26"/>
                    <a:pt x="22" y="25"/>
                    <a:pt x="23" y="24"/>
                  </a:cubicBezTo>
                  <a:cubicBezTo>
                    <a:pt x="24" y="23"/>
                    <a:pt x="25" y="22"/>
                    <a:pt x="26" y="20"/>
                  </a:cubicBezTo>
                  <a:close/>
                  <a:moveTo>
                    <a:pt x="26" y="12"/>
                  </a:moveTo>
                  <a:cubicBezTo>
                    <a:pt x="25" y="10"/>
                    <a:pt x="25" y="9"/>
                    <a:pt x="24" y="8"/>
                  </a:cubicBezTo>
                  <a:cubicBezTo>
                    <a:pt x="23" y="7"/>
                    <a:pt x="21" y="6"/>
                    <a:pt x="20" y="5"/>
                  </a:cubicBezTo>
                  <a:cubicBezTo>
                    <a:pt x="18" y="4"/>
                    <a:pt x="17" y="4"/>
                    <a:pt x="15" y="4"/>
                  </a:cubicBezTo>
                  <a:cubicBezTo>
                    <a:pt x="12" y="4"/>
                    <a:pt x="10" y="5"/>
                    <a:pt x="8" y="7"/>
                  </a:cubicBezTo>
                  <a:cubicBezTo>
                    <a:pt x="6" y="8"/>
                    <a:pt x="5" y="10"/>
                    <a:pt x="5" y="12"/>
                  </a:cubicBezTo>
                  <a:lnTo>
                    <a:pt x="26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73">
              <a:extLst>
                <a:ext uri="{FF2B5EF4-FFF2-40B4-BE49-F238E27FC236}">
                  <a16:creationId xmlns:a16="http://schemas.microsoft.com/office/drawing/2014/main" id="{CA2BF93B-FBE1-4DC4-B567-57737B5324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9478" y="866291"/>
              <a:ext cx="52626" cy="95683"/>
            </a:xfrm>
            <a:custGeom>
              <a:avLst/>
              <a:gdLst>
                <a:gd name="T0" fmla="*/ 0 w 22"/>
                <a:gd name="T1" fmla="*/ 32 h 40"/>
                <a:gd name="T2" fmla="*/ 3 w 22"/>
                <a:gd name="T3" fmla="*/ 30 h 40"/>
                <a:gd name="T4" fmla="*/ 11 w 22"/>
                <a:gd name="T5" fmla="*/ 37 h 40"/>
                <a:gd name="T6" fmla="*/ 14 w 22"/>
                <a:gd name="T7" fmla="*/ 36 h 40"/>
                <a:gd name="T8" fmla="*/ 17 w 22"/>
                <a:gd name="T9" fmla="*/ 33 h 40"/>
                <a:gd name="T10" fmla="*/ 18 w 22"/>
                <a:gd name="T11" fmla="*/ 30 h 40"/>
                <a:gd name="T12" fmla="*/ 17 w 22"/>
                <a:gd name="T13" fmla="*/ 26 h 40"/>
                <a:gd name="T14" fmla="*/ 10 w 22"/>
                <a:gd name="T15" fmla="*/ 20 h 40"/>
                <a:gd name="T16" fmla="*/ 4 w 22"/>
                <a:gd name="T17" fmla="*/ 15 h 40"/>
                <a:gd name="T18" fmla="*/ 2 w 22"/>
                <a:gd name="T19" fmla="*/ 9 h 40"/>
                <a:gd name="T20" fmla="*/ 3 w 22"/>
                <a:gd name="T21" fmla="*/ 5 h 40"/>
                <a:gd name="T22" fmla="*/ 7 w 22"/>
                <a:gd name="T23" fmla="*/ 1 h 40"/>
                <a:gd name="T24" fmla="*/ 11 w 22"/>
                <a:gd name="T25" fmla="*/ 0 h 40"/>
                <a:gd name="T26" fmla="*/ 16 w 22"/>
                <a:gd name="T27" fmla="*/ 1 h 40"/>
                <a:gd name="T28" fmla="*/ 21 w 22"/>
                <a:gd name="T29" fmla="*/ 6 h 40"/>
                <a:gd name="T30" fmla="*/ 18 w 22"/>
                <a:gd name="T31" fmla="*/ 9 h 40"/>
                <a:gd name="T32" fmla="*/ 15 w 22"/>
                <a:gd name="T33" fmla="*/ 5 h 40"/>
                <a:gd name="T34" fmla="*/ 11 w 22"/>
                <a:gd name="T35" fmla="*/ 4 h 40"/>
                <a:gd name="T36" fmla="*/ 7 w 22"/>
                <a:gd name="T37" fmla="*/ 6 h 40"/>
                <a:gd name="T38" fmla="*/ 6 w 22"/>
                <a:gd name="T39" fmla="*/ 9 h 40"/>
                <a:gd name="T40" fmla="*/ 7 w 22"/>
                <a:gd name="T41" fmla="*/ 11 h 40"/>
                <a:gd name="T42" fmla="*/ 8 w 22"/>
                <a:gd name="T43" fmla="*/ 14 h 40"/>
                <a:gd name="T44" fmla="*/ 13 w 22"/>
                <a:gd name="T45" fmla="*/ 18 h 40"/>
                <a:gd name="T46" fmla="*/ 20 w 22"/>
                <a:gd name="T47" fmla="*/ 24 h 40"/>
                <a:gd name="T48" fmla="*/ 22 w 22"/>
                <a:gd name="T49" fmla="*/ 30 h 40"/>
                <a:gd name="T50" fmla="*/ 19 w 22"/>
                <a:gd name="T51" fmla="*/ 37 h 40"/>
                <a:gd name="T52" fmla="*/ 11 w 22"/>
                <a:gd name="T53" fmla="*/ 40 h 40"/>
                <a:gd name="T54" fmla="*/ 5 w 22"/>
                <a:gd name="T55" fmla="*/ 39 h 40"/>
                <a:gd name="T56" fmla="*/ 0 w 22"/>
                <a:gd name="T5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40">
                  <a:moveTo>
                    <a:pt x="0" y="32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5" y="35"/>
                    <a:pt x="8" y="37"/>
                    <a:pt x="11" y="37"/>
                  </a:cubicBezTo>
                  <a:cubicBezTo>
                    <a:pt x="12" y="37"/>
                    <a:pt x="13" y="36"/>
                    <a:pt x="14" y="36"/>
                  </a:cubicBezTo>
                  <a:cubicBezTo>
                    <a:pt x="16" y="35"/>
                    <a:pt x="16" y="34"/>
                    <a:pt x="17" y="33"/>
                  </a:cubicBezTo>
                  <a:cubicBezTo>
                    <a:pt x="18" y="32"/>
                    <a:pt x="18" y="31"/>
                    <a:pt x="18" y="30"/>
                  </a:cubicBezTo>
                  <a:cubicBezTo>
                    <a:pt x="18" y="29"/>
                    <a:pt x="17" y="28"/>
                    <a:pt x="17" y="26"/>
                  </a:cubicBezTo>
                  <a:cubicBezTo>
                    <a:pt x="15" y="25"/>
                    <a:pt x="13" y="23"/>
                    <a:pt x="10" y="20"/>
                  </a:cubicBezTo>
                  <a:cubicBezTo>
                    <a:pt x="7" y="18"/>
                    <a:pt x="5" y="16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4" y="3"/>
                    <a:pt x="5" y="2"/>
                    <a:pt x="7" y="1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20" y="4"/>
                    <a:pt x="21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4" y="4"/>
                    <a:pt x="12" y="4"/>
                    <a:pt x="11" y="4"/>
                  </a:cubicBezTo>
                  <a:cubicBezTo>
                    <a:pt x="10" y="4"/>
                    <a:pt x="8" y="5"/>
                    <a:pt x="7" y="6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2"/>
                    <a:pt x="8" y="13"/>
                    <a:pt x="8" y="14"/>
                  </a:cubicBezTo>
                  <a:cubicBezTo>
                    <a:pt x="9" y="14"/>
                    <a:pt x="11" y="16"/>
                    <a:pt x="13" y="18"/>
                  </a:cubicBezTo>
                  <a:cubicBezTo>
                    <a:pt x="17" y="20"/>
                    <a:pt x="19" y="22"/>
                    <a:pt x="20" y="24"/>
                  </a:cubicBezTo>
                  <a:cubicBezTo>
                    <a:pt x="21" y="26"/>
                    <a:pt x="22" y="28"/>
                    <a:pt x="22" y="30"/>
                  </a:cubicBezTo>
                  <a:cubicBezTo>
                    <a:pt x="22" y="33"/>
                    <a:pt x="21" y="35"/>
                    <a:pt x="19" y="37"/>
                  </a:cubicBezTo>
                  <a:cubicBezTo>
                    <a:pt x="17" y="39"/>
                    <a:pt x="14" y="40"/>
                    <a:pt x="11" y="40"/>
                  </a:cubicBezTo>
                  <a:cubicBezTo>
                    <a:pt x="9" y="40"/>
                    <a:pt x="7" y="40"/>
                    <a:pt x="5" y="39"/>
                  </a:cubicBezTo>
                  <a:cubicBezTo>
                    <a:pt x="3" y="37"/>
                    <a:pt x="1" y="35"/>
                    <a:pt x="0" y="32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74">
              <a:extLst>
                <a:ext uri="{FF2B5EF4-FFF2-40B4-BE49-F238E27FC236}">
                  <a16:creationId xmlns:a16="http://schemas.microsoft.com/office/drawing/2014/main" id="{DA8FDA4F-8E9B-4C2D-AEAE-DEC89818E4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74430" y="867886"/>
              <a:ext cx="36679" cy="94089"/>
            </a:xfrm>
            <a:custGeom>
              <a:avLst/>
              <a:gdLst>
                <a:gd name="T0" fmla="*/ 8 w 23"/>
                <a:gd name="T1" fmla="*/ 0 h 59"/>
                <a:gd name="T2" fmla="*/ 14 w 23"/>
                <a:gd name="T3" fmla="*/ 0 h 59"/>
                <a:gd name="T4" fmla="*/ 14 w 23"/>
                <a:gd name="T5" fmla="*/ 15 h 59"/>
                <a:gd name="T6" fmla="*/ 23 w 23"/>
                <a:gd name="T7" fmla="*/ 15 h 59"/>
                <a:gd name="T8" fmla="*/ 23 w 23"/>
                <a:gd name="T9" fmla="*/ 20 h 59"/>
                <a:gd name="T10" fmla="*/ 14 w 23"/>
                <a:gd name="T11" fmla="*/ 20 h 59"/>
                <a:gd name="T12" fmla="*/ 14 w 23"/>
                <a:gd name="T13" fmla="*/ 59 h 59"/>
                <a:gd name="T14" fmla="*/ 8 w 23"/>
                <a:gd name="T15" fmla="*/ 59 h 59"/>
                <a:gd name="T16" fmla="*/ 8 w 23"/>
                <a:gd name="T17" fmla="*/ 20 h 59"/>
                <a:gd name="T18" fmla="*/ 0 w 23"/>
                <a:gd name="T19" fmla="*/ 20 h 59"/>
                <a:gd name="T20" fmla="*/ 0 w 23"/>
                <a:gd name="T21" fmla="*/ 15 h 59"/>
                <a:gd name="T22" fmla="*/ 8 w 23"/>
                <a:gd name="T23" fmla="*/ 15 h 59"/>
                <a:gd name="T24" fmla="*/ 8 w 23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59">
                  <a:moveTo>
                    <a:pt x="8" y="0"/>
                  </a:moveTo>
                  <a:lnTo>
                    <a:pt x="14" y="0"/>
                  </a:lnTo>
                  <a:lnTo>
                    <a:pt x="14" y="15"/>
                  </a:lnTo>
                  <a:lnTo>
                    <a:pt x="23" y="15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59"/>
                  </a:lnTo>
                  <a:lnTo>
                    <a:pt x="8" y="59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75">
              <a:extLst>
                <a:ext uri="{FF2B5EF4-FFF2-40B4-BE49-F238E27FC236}">
                  <a16:creationId xmlns:a16="http://schemas.microsoft.com/office/drawing/2014/main" id="{DC6B021C-CA4C-4B10-9C41-6C231690A7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30245" y="890212"/>
              <a:ext cx="71763" cy="71763"/>
            </a:xfrm>
            <a:custGeom>
              <a:avLst/>
              <a:gdLst>
                <a:gd name="T0" fmla="*/ 30 w 30"/>
                <a:gd name="T1" fmla="*/ 1 h 30"/>
                <a:gd name="T2" fmla="*/ 30 w 30"/>
                <a:gd name="T3" fmla="*/ 30 h 30"/>
                <a:gd name="T4" fmla="*/ 26 w 30"/>
                <a:gd name="T5" fmla="*/ 30 h 30"/>
                <a:gd name="T6" fmla="*/ 26 w 30"/>
                <a:gd name="T7" fmla="*/ 25 h 30"/>
                <a:gd name="T8" fmla="*/ 21 w 30"/>
                <a:gd name="T9" fmla="*/ 29 h 30"/>
                <a:gd name="T10" fmla="*/ 15 w 30"/>
                <a:gd name="T11" fmla="*/ 30 h 30"/>
                <a:gd name="T12" fmla="*/ 4 w 30"/>
                <a:gd name="T13" fmla="*/ 26 h 30"/>
                <a:gd name="T14" fmla="*/ 0 w 30"/>
                <a:gd name="T15" fmla="*/ 15 h 30"/>
                <a:gd name="T16" fmla="*/ 4 w 30"/>
                <a:gd name="T17" fmla="*/ 5 h 30"/>
                <a:gd name="T18" fmla="*/ 15 w 30"/>
                <a:gd name="T19" fmla="*/ 0 h 30"/>
                <a:gd name="T20" fmla="*/ 21 w 30"/>
                <a:gd name="T21" fmla="*/ 2 h 30"/>
                <a:gd name="T22" fmla="*/ 26 w 30"/>
                <a:gd name="T23" fmla="*/ 6 h 30"/>
                <a:gd name="T24" fmla="*/ 26 w 30"/>
                <a:gd name="T25" fmla="*/ 1 h 30"/>
                <a:gd name="T26" fmla="*/ 30 w 30"/>
                <a:gd name="T27" fmla="*/ 1 h 30"/>
                <a:gd name="T28" fmla="*/ 15 w 30"/>
                <a:gd name="T29" fmla="*/ 4 h 30"/>
                <a:gd name="T30" fmla="*/ 9 w 30"/>
                <a:gd name="T31" fmla="*/ 5 h 30"/>
                <a:gd name="T32" fmla="*/ 5 w 30"/>
                <a:gd name="T33" fmla="*/ 10 h 30"/>
                <a:gd name="T34" fmla="*/ 4 w 30"/>
                <a:gd name="T35" fmla="*/ 15 h 30"/>
                <a:gd name="T36" fmla="*/ 5 w 30"/>
                <a:gd name="T37" fmla="*/ 21 h 30"/>
                <a:gd name="T38" fmla="*/ 9 w 30"/>
                <a:gd name="T39" fmla="*/ 25 h 30"/>
                <a:gd name="T40" fmla="*/ 15 w 30"/>
                <a:gd name="T41" fmla="*/ 27 h 30"/>
                <a:gd name="T42" fmla="*/ 21 w 30"/>
                <a:gd name="T43" fmla="*/ 25 h 30"/>
                <a:gd name="T44" fmla="*/ 25 w 30"/>
                <a:gd name="T45" fmla="*/ 21 h 30"/>
                <a:gd name="T46" fmla="*/ 26 w 30"/>
                <a:gd name="T47" fmla="*/ 15 h 30"/>
                <a:gd name="T48" fmla="*/ 23 w 30"/>
                <a:gd name="T49" fmla="*/ 7 h 30"/>
                <a:gd name="T50" fmla="*/ 15 w 30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3" y="28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5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30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8" y="6"/>
                    <a:pt x="6" y="8"/>
                    <a:pt x="5" y="10"/>
                  </a:cubicBezTo>
                  <a:cubicBezTo>
                    <a:pt x="4" y="11"/>
                    <a:pt x="4" y="13"/>
                    <a:pt x="4" y="15"/>
                  </a:cubicBezTo>
                  <a:cubicBezTo>
                    <a:pt x="4" y="17"/>
                    <a:pt x="4" y="19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1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76">
              <a:extLst>
                <a:ext uri="{FF2B5EF4-FFF2-40B4-BE49-F238E27FC236}">
                  <a16:creationId xmlns:a16="http://schemas.microsoft.com/office/drawing/2014/main" id="{36BFEA37-F6A9-4038-8F4B-7390572258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0712" y="890212"/>
              <a:ext cx="59005" cy="71763"/>
            </a:xfrm>
            <a:custGeom>
              <a:avLst/>
              <a:gdLst>
                <a:gd name="T0" fmla="*/ 0 w 25"/>
                <a:gd name="T1" fmla="*/ 1 h 30"/>
                <a:gd name="T2" fmla="*/ 4 w 25"/>
                <a:gd name="T3" fmla="*/ 1 h 30"/>
                <a:gd name="T4" fmla="*/ 4 w 25"/>
                <a:gd name="T5" fmla="*/ 6 h 30"/>
                <a:gd name="T6" fmla="*/ 9 w 25"/>
                <a:gd name="T7" fmla="*/ 2 h 30"/>
                <a:gd name="T8" fmla="*/ 14 w 25"/>
                <a:gd name="T9" fmla="*/ 0 h 30"/>
                <a:gd name="T10" fmla="*/ 20 w 25"/>
                <a:gd name="T11" fmla="*/ 2 h 30"/>
                <a:gd name="T12" fmla="*/ 24 w 25"/>
                <a:gd name="T13" fmla="*/ 6 h 30"/>
                <a:gd name="T14" fmla="*/ 25 w 25"/>
                <a:gd name="T15" fmla="*/ 15 h 30"/>
                <a:gd name="T16" fmla="*/ 25 w 25"/>
                <a:gd name="T17" fmla="*/ 30 h 30"/>
                <a:gd name="T18" fmla="*/ 21 w 25"/>
                <a:gd name="T19" fmla="*/ 30 h 30"/>
                <a:gd name="T20" fmla="*/ 21 w 25"/>
                <a:gd name="T21" fmla="*/ 16 h 30"/>
                <a:gd name="T22" fmla="*/ 21 w 25"/>
                <a:gd name="T23" fmla="*/ 9 h 30"/>
                <a:gd name="T24" fmla="*/ 18 w 25"/>
                <a:gd name="T25" fmla="*/ 5 h 30"/>
                <a:gd name="T26" fmla="*/ 14 w 25"/>
                <a:gd name="T27" fmla="*/ 4 h 30"/>
                <a:gd name="T28" fmla="*/ 8 w 25"/>
                <a:gd name="T29" fmla="*/ 6 h 30"/>
                <a:gd name="T30" fmla="*/ 4 w 25"/>
                <a:gd name="T31" fmla="*/ 11 h 30"/>
                <a:gd name="T32" fmla="*/ 4 w 25"/>
                <a:gd name="T33" fmla="*/ 19 h 30"/>
                <a:gd name="T34" fmla="*/ 4 w 25"/>
                <a:gd name="T35" fmla="*/ 30 h 30"/>
                <a:gd name="T36" fmla="*/ 0 w 25"/>
                <a:gd name="T37" fmla="*/ 30 h 30"/>
                <a:gd name="T38" fmla="*/ 0 w 25"/>
                <a:gd name="T3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7" y="0"/>
                    <a:pt x="18" y="1"/>
                    <a:pt x="20" y="2"/>
                  </a:cubicBezTo>
                  <a:cubicBezTo>
                    <a:pt x="22" y="3"/>
                    <a:pt x="23" y="5"/>
                    <a:pt x="24" y="6"/>
                  </a:cubicBezTo>
                  <a:cubicBezTo>
                    <a:pt x="25" y="8"/>
                    <a:pt x="25" y="11"/>
                    <a:pt x="25" y="15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3"/>
                    <a:pt x="21" y="11"/>
                    <a:pt x="21" y="9"/>
                  </a:cubicBezTo>
                  <a:cubicBezTo>
                    <a:pt x="20" y="8"/>
                    <a:pt x="20" y="6"/>
                    <a:pt x="18" y="5"/>
                  </a:cubicBezTo>
                  <a:cubicBezTo>
                    <a:pt x="17" y="4"/>
                    <a:pt x="16" y="4"/>
                    <a:pt x="14" y="4"/>
                  </a:cubicBezTo>
                  <a:cubicBezTo>
                    <a:pt x="11" y="4"/>
                    <a:pt x="9" y="4"/>
                    <a:pt x="8" y="6"/>
                  </a:cubicBezTo>
                  <a:cubicBezTo>
                    <a:pt x="6" y="7"/>
                    <a:pt x="5" y="9"/>
                    <a:pt x="4" y="11"/>
                  </a:cubicBezTo>
                  <a:cubicBezTo>
                    <a:pt x="4" y="13"/>
                    <a:pt x="4" y="15"/>
                    <a:pt x="4" y="1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77">
              <a:extLst>
                <a:ext uri="{FF2B5EF4-FFF2-40B4-BE49-F238E27FC236}">
                  <a16:creationId xmlns:a16="http://schemas.microsoft.com/office/drawing/2014/main" id="{C58FE0F3-4001-4DBF-9F95-616FCC73C3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15232" y="866291"/>
              <a:ext cx="70168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4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3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0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0" y="10"/>
                    <a:pt x="14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7" y="16"/>
                    <a:pt x="6" y="18"/>
                    <a:pt x="5" y="20"/>
                  </a:cubicBezTo>
                  <a:cubicBezTo>
                    <a:pt x="4" y="21"/>
                    <a:pt x="3" y="23"/>
                    <a:pt x="3" y="25"/>
                  </a:cubicBezTo>
                  <a:cubicBezTo>
                    <a:pt x="3" y="27"/>
                    <a:pt x="4" y="29"/>
                    <a:pt x="5" y="31"/>
                  </a:cubicBezTo>
                  <a:cubicBezTo>
                    <a:pt x="6" y="33"/>
                    <a:pt x="7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0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78">
              <a:extLst>
                <a:ext uri="{FF2B5EF4-FFF2-40B4-BE49-F238E27FC236}">
                  <a16:creationId xmlns:a16="http://schemas.microsoft.com/office/drawing/2014/main" id="{B4DAFB6D-94D8-4DAE-9983-B329AE8D75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104" y="890212"/>
              <a:ext cx="68573" cy="71763"/>
            </a:xfrm>
            <a:custGeom>
              <a:avLst/>
              <a:gdLst>
                <a:gd name="T0" fmla="*/ 29 w 29"/>
                <a:gd name="T1" fmla="*/ 1 h 30"/>
                <a:gd name="T2" fmla="*/ 29 w 29"/>
                <a:gd name="T3" fmla="*/ 30 h 30"/>
                <a:gd name="T4" fmla="*/ 26 w 29"/>
                <a:gd name="T5" fmla="*/ 30 h 30"/>
                <a:gd name="T6" fmla="*/ 26 w 29"/>
                <a:gd name="T7" fmla="*/ 25 h 30"/>
                <a:gd name="T8" fmla="*/ 20 w 29"/>
                <a:gd name="T9" fmla="*/ 29 h 30"/>
                <a:gd name="T10" fmla="*/ 14 w 29"/>
                <a:gd name="T11" fmla="*/ 30 h 30"/>
                <a:gd name="T12" fmla="*/ 4 w 29"/>
                <a:gd name="T13" fmla="*/ 26 h 30"/>
                <a:gd name="T14" fmla="*/ 0 w 29"/>
                <a:gd name="T15" fmla="*/ 15 h 30"/>
                <a:gd name="T16" fmla="*/ 4 w 29"/>
                <a:gd name="T17" fmla="*/ 5 h 30"/>
                <a:gd name="T18" fmla="*/ 14 w 29"/>
                <a:gd name="T19" fmla="*/ 0 h 30"/>
                <a:gd name="T20" fmla="*/ 21 w 29"/>
                <a:gd name="T21" fmla="*/ 2 h 30"/>
                <a:gd name="T22" fmla="*/ 26 w 29"/>
                <a:gd name="T23" fmla="*/ 6 h 30"/>
                <a:gd name="T24" fmla="*/ 26 w 29"/>
                <a:gd name="T25" fmla="*/ 1 h 30"/>
                <a:gd name="T26" fmla="*/ 29 w 29"/>
                <a:gd name="T27" fmla="*/ 1 h 30"/>
                <a:gd name="T28" fmla="*/ 15 w 29"/>
                <a:gd name="T29" fmla="*/ 4 h 30"/>
                <a:gd name="T30" fmla="*/ 9 w 29"/>
                <a:gd name="T31" fmla="*/ 5 h 30"/>
                <a:gd name="T32" fmla="*/ 5 w 29"/>
                <a:gd name="T33" fmla="*/ 10 h 30"/>
                <a:gd name="T34" fmla="*/ 3 w 29"/>
                <a:gd name="T35" fmla="*/ 15 h 30"/>
                <a:gd name="T36" fmla="*/ 5 w 29"/>
                <a:gd name="T37" fmla="*/ 21 h 30"/>
                <a:gd name="T38" fmla="*/ 9 w 29"/>
                <a:gd name="T39" fmla="*/ 25 h 30"/>
                <a:gd name="T40" fmla="*/ 15 w 29"/>
                <a:gd name="T41" fmla="*/ 27 h 30"/>
                <a:gd name="T42" fmla="*/ 20 w 29"/>
                <a:gd name="T43" fmla="*/ 25 h 30"/>
                <a:gd name="T44" fmla="*/ 24 w 29"/>
                <a:gd name="T45" fmla="*/ 21 h 30"/>
                <a:gd name="T46" fmla="*/ 26 w 29"/>
                <a:gd name="T47" fmla="*/ 15 h 30"/>
                <a:gd name="T48" fmla="*/ 23 w 29"/>
                <a:gd name="T49" fmla="*/ 7 h 30"/>
                <a:gd name="T50" fmla="*/ 15 w 29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0">
                  <a:moveTo>
                    <a:pt x="29" y="1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2" y="28"/>
                    <a:pt x="20" y="29"/>
                  </a:cubicBezTo>
                  <a:cubicBezTo>
                    <a:pt x="19" y="30"/>
                    <a:pt x="16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4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29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7" y="6"/>
                    <a:pt x="6" y="8"/>
                    <a:pt x="5" y="10"/>
                  </a:cubicBezTo>
                  <a:cubicBezTo>
                    <a:pt x="4" y="11"/>
                    <a:pt x="3" y="13"/>
                    <a:pt x="3" y="15"/>
                  </a:cubicBezTo>
                  <a:cubicBezTo>
                    <a:pt x="3" y="17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0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79">
              <a:extLst>
                <a:ext uri="{FF2B5EF4-FFF2-40B4-BE49-F238E27FC236}">
                  <a16:creationId xmlns:a16="http://schemas.microsoft.com/office/drawing/2014/main" id="{295764C6-F4C3-4341-9CF1-83F4F7E7B9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08193" y="890212"/>
              <a:ext cx="36679" cy="71763"/>
            </a:xfrm>
            <a:custGeom>
              <a:avLst/>
              <a:gdLst>
                <a:gd name="T0" fmla="*/ 0 w 15"/>
                <a:gd name="T1" fmla="*/ 1 h 30"/>
                <a:gd name="T2" fmla="*/ 4 w 15"/>
                <a:gd name="T3" fmla="*/ 1 h 30"/>
                <a:gd name="T4" fmla="*/ 4 w 15"/>
                <a:gd name="T5" fmla="*/ 5 h 30"/>
                <a:gd name="T6" fmla="*/ 8 w 15"/>
                <a:gd name="T7" fmla="*/ 2 h 30"/>
                <a:gd name="T8" fmla="*/ 11 w 15"/>
                <a:gd name="T9" fmla="*/ 0 h 30"/>
                <a:gd name="T10" fmla="*/ 15 w 15"/>
                <a:gd name="T11" fmla="*/ 1 h 30"/>
                <a:gd name="T12" fmla="*/ 13 w 15"/>
                <a:gd name="T13" fmla="*/ 4 h 30"/>
                <a:gd name="T14" fmla="*/ 11 w 15"/>
                <a:gd name="T15" fmla="*/ 4 h 30"/>
                <a:gd name="T16" fmla="*/ 7 w 15"/>
                <a:gd name="T17" fmla="*/ 5 h 30"/>
                <a:gd name="T18" fmla="*/ 5 w 15"/>
                <a:gd name="T19" fmla="*/ 10 h 30"/>
                <a:gd name="T20" fmla="*/ 4 w 15"/>
                <a:gd name="T21" fmla="*/ 20 h 30"/>
                <a:gd name="T22" fmla="*/ 4 w 15"/>
                <a:gd name="T23" fmla="*/ 30 h 30"/>
                <a:gd name="T24" fmla="*/ 0 w 15"/>
                <a:gd name="T25" fmla="*/ 30 h 30"/>
                <a:gd name="T26" fmla="*/ 0 w 15"/>
                <a:gd name="T2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2"/>
                    <a:pt x="8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4" y="1"/>
                    <a:pt x="15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8" y="4"/>
                    <a:pt x="7" y="5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4" y="12"/>
                    <a:pt x="4" y="15"/>
                    <a:pt x="4" y="2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80">
              <a:extLst>
                <a:ext uri="{FF2B5EF4-FFF2-40B4-BE49-F238E27FC236}">
                  <a16:creationId xmlns:a16="http://schemas.microsoft.com/office/drawing/2014/main" id="{750013AC-B5DC-48AF-A686-4A28C1B12D8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59224" y="866291"/>
              <a:ext cx="68573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5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4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1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1" y="10"/>
                    <a:pt x="15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8" y="16"/>
                    <a:pt x="6" y="18"/>
                    <a:pt x="5" y="20"/>
                  </a:cubicBezTo>
                  <a:cubicBezTo>
                    <a:pt x="4" y="21"/>
                    <a:pt x="4" y="23"/>
                    <a:pt x="4" y="25"/>
                  </a:cubicBezTo>
                  <a:cubicBezTo>
                    <a:pt x="4" y="27"/>
                    <a:pt x="4" y="29"/>
                    <a:pt x="5" y="31"/>
                  </a:cubicBezTo>
                  <a:cubicBezTo>
                    <a:pt x="6" y="33"/>
                    <a:pt x="8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1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81">
              <a:extLst>
                <a:ext uri="{FF2B5EF4-FFF2-40B4-BE49-F238E27FC236}">
                  <a16:creationId xmlns:a16="http://schemas.microsoft.com/office/drawing/2014/main" id="{6FE6799D-4F40-41DC-A67F-2784AB6E80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1717" y="890212"/>
              <a:ext cx="39868" cy="71763"/>
            </a:xfrm>
            <a:custGeom>
              <a:avLst/>
              <a:gdLst>
                <a:gd name="T0" fmla="*/ 17 w 17"/>
                <a:gd name="T1" fmla="*/ 4 h 30"/>
                <a:gd name="T2" fmla="*/ 15 w 17"/>
                <a:gd name="T3" fmla="*/ 7 h 30"/>
                <a:gd name="T4" fmla="*/ 9 w 17"/>
                <a:gd name="T5" fmla="*/ 4 h 30"/>
                <a:gd name="T6" fmla="*/ 6 w 17"/>
                <a:gd name="T7" fmla="*/ 5 h 30"/>
                <a:gd name="T8" fmla="*/ 5 w 17"/>
                <a:gd name="T9" fmla="*/ 8 h 30"/>
                <a:gd name="T10" fmla="*/ 6 w 17"/>
                <a:gd name="T11" fmla="*/ 10 h 30"/>
                <a:gd name="T12" fmla="*/ 10 w 17"/>
                <a:gd name="T13" fmla="*/ 13 h 30"/>
                <a:gd name="T14" fmla="*/ 16 w 17"/>
                <a:gd name="T15" fmla="*/ 17 h 30"/>
                <a:gd name="T16" fmla="*/ 17 w 17"/>
                <a:gd name="T17" fmla="*/ 22 h 30"/>
                <a:gd name="T18" fmla="*/ 15 w 17"/>
                <a:gd name="T19" fmla="*/ 28 h 30"/>
                <a:gd name="T20" fmla="*/ 9 w 17"/>
                <a:gd name="T21" fmla="*/ 30 h 30"/>
                <a:gd name="T22" fmla="*/ 4 w 17"/>
                <a:gd name="T23" fmla="*/ 29 h 30"/>
                <a:gd name="T24" fmla="*/ 0 w 17"/>
                <a:gd name="T25" fmla="*/ 26 h 30"/>
                <a:gd name="T26" fmla="*/ 3 w 17"/>
                <a:gd name="T27" fmla="*/ 24 h 30"/>
                <a:gd name="T28" fmla="*/ 9 w 17"/>
                <a:gd name="T29" fmla="*/ 27 h 30"/>
                <a:gd name="T30" fmla="*/ 12 w 17"/>
                <a:gd name="T31" fmla="*/ 25 h 30"/>
                <a:gd name="T32" fmla="*/ 14 w 17"/>
                <a:gd name="T33" fmla="*/ 22 h 30"/>
                <a:gd name="T34" fmla="*/ 13 w 17"/>
                <a:gd name="T35" fmla="*/ 19 h 30"/>
                <a:gd name="T36" fmla="*/ 8 w 17"/>
                <a:gd name="T37" fmla="*/ 16 h 30"/>
                <a:gd name="T38" fmla="*/ 3 w 17"/>
                <a:gd name="T39" fmla="*/ 12 h 30"/>
                <a:gd name="T40" fmla="*/ 2 w 17"/>
                <a:gd name="T41" fmla="*/ 8 h 30"/>
                <a:gd name="T42" fmla="*/ 4 w 17"/>
                <a:gd name="T43" fmla="*/ 3 h 30"/>
                <a:gd name="T44" fmla="*/ 9 w 17"/>
                <a:gd name="T45" fmla="*/ 0 h 30"/>
                <a:gd name="T46" fmla="*/ 17 w 17"/>
                <a:gd name="T4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0">
                  <a:moveTo>
                    <a:pt x="17" y="4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3" y="5"/>
                    <a:pt x="11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1"/>
                    <a:pt x="8" y="12"/>
                    <a:pt x="10" y="13"/>
                  </a:cubicBezTo>
                  <a:cubicBezTo>
                    <a:pt x="13" y="15"/>
                    <a:pt x="15" y="16"/>
                    <a:pt x="16" y="17"/>
                  </a:cubicBezTo>
                  <a:cubicBezTo>
                    <a:pt x="17" y="19"/>
                    <a:pt x="17" y="20"/>
                    <a:pt x="17" y="22"/>
                  </a:cubicBezTo>
                  <a:cubicBezTo>
                    <a:pt x="17" y="24"/>
                    <a:pt x="17" y="26"/>
                    <a:pt x="15" y="28"/>
                  </a:cubicBezTo>
                  <a:cubicBezTo>
                    <a:pt x="13" y="29"/>
                    <a:pt x="11" y="30"/>
                    <a:pt x="9" y="30"/>
                  </a:cubicBezTo>
                  <a:cubicBezTo>
                    <a:pt x="7" y="30"/>
                    <a:pt x="6" y="30"/>
                    <a:pt x="4" y="29"/>
                  </a:cubicBezTo>
                  <a:cubicBezTo>
                    <a:pt x="3" y="28"/>
                    <a:pt x="1" y="27"/>
                    <a:pt x="0" y="26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6"/>
                    <a:pt x="6" y="27"/>
                    <a:pt x="9" y="27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3" y="24"/>
                    <a:pt x="14" y="23"/>
                    <a:pt x="14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7"/>
                    <a:pt x="8" y="16"/>
                  </a:cubicBezTo>
                  <a:cubicBezTo>
                    <a:pt x="6" y="15"/>
                    <a:pt x="4" y="14"/>
                    <a:pt x="3" y="12"/>
                  </a:cubicBezTo>
                  <a:cubicBezTo>
                    <a:pt x="2" y="11"/>
                    <a:pt x="2" y="10"/>
                    <a:pt x="2" y="8"/>
                  </a:cubicBezTo>
                  <a:cubicBezTo>
                    <a:pt x="2" y="6"/>
                    <a:pt x="2" y="4"/>
                    <a:pt x="4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5" y="2"/>
                    <a:pt x="17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82">
              <a:extLst>
                <a:ext uri="{FF2B5EF4-FFF2-40B4-BE49-F238E27FC236}">
                  <a16:creationId xmlns:a16="http://schemas.microsoft.com/office/drawing/2014/main" id="{FF6CB771-D4A0-46E1-9088-7AD54191E6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6537" y="867886"/>
              <a:ext cx="55816" cy="94089"/>
            </a:xfrm>
            <a:custGeom>
              <a:avLst/>
              <a:gdLst>
                <a:gd name="T0" fmla="*/ 0 w 24"/>
                <a:gd name="T1" fmla="*/ 0 h 39"/>
                <a:gd name="T2" fmla="*/ 7 w 24"/>
                <a:gd name="T3" fmla="*/ 0 h 39"/>
                <a:gd name="T4" fmla="*/ 16 w 24"/>
                <a:gd name="T5" fmla="*/ 1 h 39"/>
                <a:gd name="T6" fmla="*/ 22 w 24"/>
                <a:gd name="T7" fmla="*/ 4 h 39"/>
                <a:gd name="T8" fmla="*/ 24 w 24"/>
                <a:gd name="T9" fmla="*/ 10 h 39"/>
                <a:gd name="T10" fmla="*/ 22 w 24"/>
                <a:gd name="T11" fmla="*/ 17 h 39"/>
                <a:gd name="T12" fmla="*/ 16 w 24"/>
                <a:gd name="T13" fmla="*/ 20 h 39"/>
                <a:gd name="T14" fmla="*/ 6 w 24"/>
                <a:gd name="T15" fmla="*/ 21 h 39"/>
                <a:gd name="T16" fmla="*/ 4 w 24"/>
                <a:gd name="T17" fmla="*/ 21 h 39"/>
                <a:gd name="T18" fmla="*/ 4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4 w 24"/>
                <a:gd name="T25" fmla="*/ 4 h 39"/>
                <a:gd name="T26" fmla="*/ 4 w 24"/>
                <a:gd name="T27" fmla="*/ 17 h 39"/>
                <a:gd name="T28" fmla="*/ 10 w 24"/>
                <a:gd name="T29" fmla="*/ 17 h 39"/>
                <a:gd name="T30" fmla="*/ 16 w 24"/>
                <a:gd name="T31" fmla="*/ 16 h 39"/>
                <a:gd name="T32" fmla="*/ 19 w 24"/>
                <a:gd name="T33" fmla="*/ 14 h 39"/>
                <a:gd name="T34" fmla="*/ 20 w 24"/>
                <a:gd name="T35" fmla="*/ 10 h 39"/>
                <a:gd name="T36" fmla="*/ 19 w 24"/>
                <a:gd name="T37" fmla="*/ 7 h 39"/>
                <a:gd name="T38" fmla="*/ 16 w 24"/>
                <a:gd name="T39" fmla="*/ 5 h 39"/>
                <a:gd name="T40" fmla="*/ 10 w 24"/>
                <a:gd name="T41" fmla="*/ 4 h 39"/>
                <a:gd name="T42" fmla="*/ 4 w 24"/>
                <a:gd name="T4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39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0"/>
                    <a:pt x="16" y="1"/>
                  </a:cubicBezTo>
                  <a:cubicBezTo>
                    <a:pt x="18" y="1"/>
                    <a:pt x="20" y="2"/>
                    <a:pt x="22" y="4"/>
                  </a:cubicBezTo>
                  <a:cubicBezTo>
                    <a:pt x="23" y="6"/>
                    <a:pt x="24" y="8"/>
                    <a:pt x="24" y="10"/>
                  </a:cubicBezTo>
                  <a:cubicBezTo>
                    <a:pt x="24" y="13"/>
                    <a:pt x="23" y="15"/>
                    <a:pt x="22" y="17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4" y="20"/>
                    <a:pt x="11" y="21"/>
                    <a:pt x="6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0"/>
                  </a:lnTo>
                  <a:close/>
                  <a:moveTo>
                    <a:pt x="4" y="4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7"/>
                    <a:pt x="15" y="17"/>
                    <a:pt x="16" y="16"/>
                  </a:cubicBezTo>
                  <a:cubicBezTo>
                    <a:pt x="17" y="16"/>
                    <a:pt x="18" y="15"/>
                    <a:pt x="19" y="14"/>
                  </a:cubicBezTo>
                  <a:cubicBezTo>
                    <a:pt x="19" y="13"/>
                    <a:pt x="20" y="12"/>
                    <a:pt x="20" y="10"/>
                  </a:cubicBezTo>
                  <a:cubicBezTo>
                    <a:pt x="20" y="9"/>
                    <a:pt x="19" y="8"/>
                    <a:pt x="19" y="7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5" y="4"/>
                    <a:pt x="13" y="4"/>
                    <a:pt x="1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83">
              <a:extLst>
                <a:ext uri="{FF2B5EF4-FFF2-40B4-BE49-F238E27FC236}">
                  <a16:creationId xmlns:a16="http://schemas.microsoft.com/office/drawing/2014/main" id="{903CF516-0ED6-4F28-8AAF-B9118757F9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41488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4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3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4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6" y="30"/>
                    <a:pt x="14" y="30"/>
                  </a:cubicBezTo>
                  <a:cubicBezTo>
                    <a:pt x="10" y="30"/>
                    <a:pt x="6" y="29"/>
                    <a:pt x="3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9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9"/>
                    <a:pt x="4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1" y="4"/>
                    <a:pt x="9" y="5"/>
                    <a:pt x="7" y="7"/>
                  </a:cubicBezTo>
                  <a:cubicBezTo>
                    <a:pt x="6" y="8"/>
                    <a:pt x="4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84">
              <a:extLst>
                <a:ext uri="{FF2B5EF4-FFF2-40B4-BE49-F238E27FC236}">
                  <a16:creationId xmlns:a16="http://schemas.microsoft.com/office/drawing/2014/main" id="{62BF4C1D-91A4-4FC4-BEA9-9F525F1E7E1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35577" y="890212"/>
              <a:ext cx="68573" cy="71763"/>
            </a:xfrm>
            <a:custGeom>
              <a:avLst/>
              <a:gdLst>
                <a:gd name="T0" fmla="*/ 14 w 29"/>
                <a:gd name="T1" fmla="*/ 0 h 30"/>
                <a:gd name="T2" fmla="*/ 25 w 29"/>
                <a:gd name="T3" fmla="*/ 5 h 30"/>
                <a:gd name="T4" fmla="*/ 29 w 29"/>
                <a:gd name="T5" fmla="*/ 15 h 30"/>
                <a:gd name="T6" fmla="*/ 25 w 29"/>
                <a:gd name="T7" fmla="*/ 26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4 w 29"/>
                <a:gd name="T15" fmla="*/ 5 h 30"/>
                <a:gd name="T16" fmla="*/ 14 w 29"/>
                <a:gd name="T17" fmla="*/ 0 h 30"/>
                <a:gd name="T18" fmla="*/ 14 w 29"/>
                <a:gd name="T19" fmla="*/ 4 h 30"/>
                <a:gd name="T20" fmla="*/ 7 w 29"/>
                <a:gd name="T21" fmla="*/ 7 h 30"/>
                <a:gd name="T22" fmla="*/ 3 w 29"/>
                <a:gd name="T23" fmla="*/ 15 h 30"/>
                <a:gd name="T24" fmla="*/ 5 w 29"/>
                <a:gd name="T25" fmla="*/ 21 h 30"/>
                <a:gd name="T26" fmla="*/ 9 w 29"/>
                <a:gd name="T27" fmla="*/ 25 h 30"/>
                <a:gd name="T28" fmla="*/ 14 w 29"/>
                <a:gd name="T29" fmla="*/ 27 h 30"/>
                <a:gd name="T30" fmla="*/ 20 w 29"/>
                <a:gd name="T31" fmla="*/ 25 h 30"/>
                <a:gd name="T32" fmla="*/ 24 w 29"/>
                <a:gd name="T33" fmla="*/ 21 h 30"/>
                <a:gd name="T34" fmla="*/ 26 w 29"/>
                <a:gd name="T35" fmla="*/ 15 h 30"/>
                <a:gd name="T36" fmla="*/ 22 w 29"/>
                <a:gd name="T37" fmla="*/ 7 h 30"/>
                <a:gd name="T38" fmla="*/ 14 w 29"/>
                <a:gd name="T3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cubicBezTo>
                    <a:pt x="19" y="0"/>
                    <a:pt x="22" y="2"/>
                    <a:pt x="25" y="5"/>
                  </a:cubicBezTo>
                  <a:cubicBezTo>
                    <a:pt x="28" y="8"/>
                    <a:pt x="29" y="11"/>
                    <a:pt x="29" y="15"/>
                  </a:cubicBezTo>
                  <a:cubicBezTo>
                    <a:pt x="29" y="19"/>
                    <a:pt x="28" y="23"/>
                    <a:pt x="25" y="26"/>
                  </a:cubicBezTo>
                  <a:cubicBezTo>
                    <a:pt x="22" y="29"/>
                    <a:pt x="19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lose/>
                  <a:moveTo>
                    <a:pt x="14" y="4"/>
                  </a:moveTo>
                  <a:cubicBezTo>
                    <a:pt x="11" y="4"/>
                    <a:pt x="9" y="5"/>
                    <a:pt x="7" y="7"/>
                  </a:cubicBezTo>
                  <a:cubicBezTo>
                    <a:pt x="4" y="10"/>
                    <a:pt x="3" y="12"/>
                    <a:pt x="3" y="15"/>
                  </a:cubicBezTo>
                  <a:cubicBezTo>
                    <a:pt x="3" y="18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2" y="27"/>
                    <a:pt x="14" y="27"/>
                  </a:cubicBezTo>
                  <a:cubicBezTo>
                    <a:pt x="16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19"/>
                    <a:pt x="26" y="18"/>
                    <a:pt x="26" y="15"/>
                  </a:cubicBezTo>
                  <a:cubicBezTo>
                    <a:pt x="26" y="12"/>
                    <a:pt x="24" y="10"/>
                    <a:pt x="22" y="7"/>
                  </a:cubicBezTo>
                  <a:cubicBezTo>
                    <a:pt x="20" y="5"/>
                    <a:pt x="17" y="4"/>
                    <a:pt x="14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85">
              <a:extLst>
                <a:ext uri="{FF2B5EF4-FFF2-40B4-BE49-F238E27FC236}">
                  <a16:creationId xmlns:a16="http://schemas.microsoft.com/office/drawing/2014/main" id="{816BD2A4-1C0B-4343-8CC8-E6D6B9E2FFC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29665" y="890212"/>
              <a:ext cx="71763" cy="95683"/>
            </a:xfrm>
            <a:custGeom>
              <a:avLst/>
              <a:gdLst>
                <a:gd name="T0" fmla="*/ 0 w 30"/>
                <a:gd name="T1" fmla="*/ 1 h 40"/>
                <a:gd name="T2" fmla="*/ 4 w 30"/>
                <a:gd name="T3" fmla="*/ 1 h 40"/>
                <a:gd name="T4" fmla="*/ 4 w 30"/>
                <a:gd name="T5" fmla="*/ 6 h 40"/>
                <a:gd name="T6" fmla="*/ 9 w 30"/>
                <a:gd name="T7" fmla="*/ 2 h 40"/>
                <a:gd name="T8" fmla="*/ 15 w 30"/>
                <a:gd name="T9" fmla="*/ 0 h 40"/>
                <a:gd name="T10" fmla="*/ 26 w 30"/>
                <a:gd name="T11" fmla="*/ 5 h 40"/>
                <a:gd name="T12" fmla="*/ 30 w 30"/>
                <a:gd name="T13" fmla="*/ 15 h 40"/>
                <a:gd name="T14" fmla="*/ 26 w 30"/>
                <a:gd name="T15" fmla="*/ 26 h 40"/>
                <a:gd name="T16" fmla="*/ 15 w 30"/>
                <a:gd name="T17" fmla="*/ 30 h 40"/>
                <a:gd name="T18" fmla="*/ 9 w 30"/>
                <a:gd name="T19" fmla="*/ 29 h 40"/>
                <a:gd name="T20" fmla="*/ 4 w 30"/>
                <a:gd name="T21" fmla="*/ 25 h 40"/>
                <a:gd name="T22" fmla="*/ 4 w 30"/>
                <a:gd name="T23" fmla="*/ 40 h 40"/>
                <a:gd name="T24" fmla="*/ 0 w 30"/>
                <a:gd name="T25" fmla="*/ 40 h 40"/>
                <a:gd name="T26" fmla="*/ 0 w 30"/>
                <a:gd name="T27" fmla="*/ 1 h 40"/>
                <a:gd name="T28" fmla="*/ 15 w 30"/>
                <a:gd name="T29" fmla="*/ 4 h 40"/>
                <a:gd name="T30" fmla="*/ 7 w 30"/>
                <a:gd name="T31" fmla="*/ 7 h 40"/>
                <a:gd name="T32" fmla="*/ 4 w 30"/>
                <a:gd name="T33" fmla="*/ 15 h 40"/>
                <a:gd name="T34" fmla="*/ 5 w 30"/>
                <a:gd name="T35" fmla="*/ 21 h 40"/>
                <a:gd name="T36" fmla="*/ 9 w 30"/>
                <a:gd name="T37" fmla="*/ 25 h 40"/>
                <a:gd name="T38" fmla="*/ 15 w 30"/>
                <a:gd name="T39" fmla="*/ 27 h 40"/>
                <a:gd name="T40" fmla="*/ 21 w 30"/>
                <a:gd name="T41" fmla="*/ 25 h 40"/>
                <a:gd name="T42" fmla="*/ 25 w 30"/>
                <a:gd name="T43" fmla="*/ 21 h 40"/>
                <a:gd name="T44" fmla="*/ 26 w 30"/>
                <a:gd name="T45" fmla="*/ 15 h 40"/>
                <a:gd name="T46" fmla="*/ 25 w 30"/>
                <a:gd name="T47" fmla="*/ 10 h 40"/>
                <a:gd name="T48" fmla="*/ 21 w 30"/>
                <a:gd name="T49" fmla="*/ 5 h 40"/>
                <a:gd name="T50" fmla="*/ 15 w 30"/>
                <a:gd name="T5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1" y="1"/>
                    <a:pt x="13" y="0"/>
                    <a:pt x="15" y="0"/>
                  </a:cubicBezTo>
                  <a:cubicBezTo>
                    <a:pt x="19" y="0"/>
                    <a:pt x="23" y="2"/>
                    <a:pt x="26" y="5"/>
                  </a:cubicBezTo>
                  <a:cubicBezTo>
                    <a:pt x="29" y="8"/>
                    <a:pt x="30" y="11"/>
                    <a:pt x="30" y="15"/>
                  </a:cubicBezTo>
                  <a:cubicBezTo>
                    <a:pt x="30" y="19"/>
                    <a:pt x="29" y="23"/>
                    <a:pt x="26" y="26"/>
                  </a:cubicBezTo>
                  <a:cubicBezTo>
                    <a:pt x="23" y="29"/>
                    <a:pt x="19" y="30"/>
                    <a:pt x="15" y="30"/>
                  </a:cubicBezTo>
                  <a:cubicBezTo>
                    <a:pt x="13" y="30"/>
                    <a:pt x="11" y="30"/>
                    <a:pt x="9" y="29"/>
                  </a:cubicBezTo>
                  <a:cubicBezTo>
                    <a:pt x="7" y="28"/>
                    <a:pt x="6" y="27"/>
                    <a:pt x="4" y="2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1"/>
                  </a:lnTo>
                  <a:close/>
                  <a:moveTo>
                    <a:pt x="15" y="4"/>
                  </a:moveTo>
                  <a:cubicBezTo>
                    <a:pt x="12" y="4"/>
                    <a:pt x="9" y="5"/>
                    <a:pt x="7" y="7"/>
                  </a:cubicBezTo>
                  <a:cubicBezTo>
                    <a:pt x="5" y="9"/>
                    <a:pt x="4" y="12"/>
                    <a:pt x="4" y="15"/>
                  </a:cubicBezTo>
                  <a:cubicBezTo>
                    <a:pt x="4" y="18"/>
                    <a:pt x="4" y="20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19"/>
                    <a:pt x="26" y="17"/>
                    <a:pt x="26" y="15"/>
                  </a:cubicBezTo>
                  <a:cubicBezTo>
                    <a:pt x="26" y="13"/>
                    <a:pt x="26" y="11"/>
                    <a:pt x="25" y="10"/>
                  </a:cubicBezTo>
                  <a:cubicBezTo>
                    <a:pt x="24" y="8"/>
                    <a:pt x="22" y="6"/>
                    <a:pt x="21" y="5"/>
                  </a:cubicBezTo>
                  <a:cubicBezTo>
                    <a:pt x="19" y="4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586">
              <a:extLst>
                <a:ext uri="{FF2B5EF4-FFF2-40B4-BE49-F238E27FC236}">
                  <a16:creationId xmlns:a16="http://schemas.microsoft.com/office/drawing/2014/main" id="{9B63D5C7-13FB-4090-ABFE-A71B7E581A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28537" y="866291"/>
              <a:ext cx="6379" cy="95683"/>
            </a:xfrm>
            <a:prstGeom prst="rect">
              <a:avLst/>
            </a:pr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87">
              <a:extLst>
                <a:ext uri="{FF2B5EF4-FFF2-40B4-BE49-F238E27FC236}">
                  <a16:creationId xmlns:a16="http://schemas.microsoft.com/office/drawing/2014/main" id="{96D58EF5-0F2C-4F7C-A2DB-722FED0397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60431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5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5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7" y="30"/>
                    <a:pt x="14" y="30"/>
                  </a:cubicBezTo>
                  <a:cubicBezTo>
                    <a:pt x="10" y="30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2" y="4"/>
                    <a:pt x="9" y="5"/>
                    <a:pt x="7" y="7"/>
                  </a:cubicBezTo>
                  <a:cubicBezTo>
                    <a:pt x="6" y="8"/>
                    <a:pt x="5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theme" Target="../theme/theme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0CA89A9A-A5F7-417D-8281-0F0AD414CD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16408" y="0"/>
            <a:ext cx="269690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>
                <a:cs typeface="Tahoma" panose="020B0604030504040204" pitchFamily="34" charset="0"/>
              </a:rPr>
              <a:t>Headline</a:t>
            </a:r>
            <a:endParaRPr lang="en-US" dirty="0">
              <a:cs typeface="Tahoma" panose="020B0604030504040204" pitchFamily="34" charset="0"/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3A42CB4B-57D2-407D-B106-3003DD1CC0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64681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BDF556B1-47E5-4841-AF78-A552147C4512}" type="datetimeFigureOut">
              <a:rPr lang="en-US" smtClean="0">
                <a:cs typeface="Tahoma" panose="020B0604030504040204" pitchFamily="34" charset="0"/>
              </a:rPr>
              <a:pPr/>
              <a:t>2/17/2020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‹#›</a:t>
            </a:fld>
            <a:endParaRPr lang="en-US">
              <a:cs typeface="Tahoma" panose="020B0604030504040204" pitchFamily="34" charset="0"/>
            </a:endParaRPr>
          </a:p>
        </p:txBody>
      </p:sp>
      <p:grpSp>
        <p:nvGrpSpPr>
          <p:cNvPr id="54" name="קבוצה 53">
            <a:extLst>
              <a:ext uri="{FF2B5EF4-FFF2-40B4-BE49-F238E27FC236}">
                <a16:creationId xmlns:a16="http://schemas.microsoft.com/office/drawing/2014/main" id="{0002F051-D97F-4490-8155-EFDC83EB22D4}"/>
              </a:ext>
            </a:extLst>
          </p:cNvPr>
          <p:cNvGrpSpPr/>
          <p:nvPr/>
        </p:nvGrpSpPr>
        <p:grpSpPr>
          <a:xfrm>
            <a:off x="487353" y="8442026"/>
            <a:ext cx="1168026" cy="486374"/>
            <a:chOff x="10299671" y="346413"/>
            <a:chExt cx="1535713" cy="639482"/>
          </a:xfrm>
        </p:grpSpPr>
        <p:pic>
          <p:nvPicPr>
            <p:cNvPr id="55" name="Picture 557">
              <a:extLst>
                <a:ext uri="{FF2B5EF4-FFF2-40B4-BE49-F238E27FC236}">
                  <a16:creationId xmlns:a16="http://schemas.microsoft.com/office/drawing/2014/main" id="{298B8FEE-FBC0-4001-9448-C1B0BE0ACC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53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558">
              <a:extLst>
                <a:ext uri="{FF2B5EF4-FFF2-40B4-BE49-F238E27FC236}">
                  <a16:creationId xmlns:a16="http://schemas.microsoft.com/office/drawing/2014/main" id="{8BE8B8BA-AEE3-4AD1-B554-69BB44C7F9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6660" y="354387"/>
              <a:ext cx="314160" cy="47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559">
              <a:extLst>
                <a:ext uri="{FF2B5EF4-FFF2-40B4-BE49-F238E27FC236}">
                  <a16:creationId xmlns:a16="http://schemas.microsoft.com/office/drawing/2014/main" id="{FB06006E-E417-4CA3-9F4A-0274FFA33D6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871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60">
              <a:extLst>
                <a:ext uri="{FF2B5EF4-FFF2-40B4-BE49-F238E27FC236}">
                  <a16:creationId xmlns:a16="http://schemas.microsoft.com/office/drawing/2014/main" id="{2160B201-484A-43AC-A607-C8CCEBB7BCE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671" y="590405"/>
              <a:ext cx="755895" cy="23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561">
              <a:extLst>
                <a:ext uri="{FF2B5EF4-FFF2-40B4-BE49-F238E27FC236}">
                  <a16:creationId xmlns:a16="http://schemas.microsoft.com/office/drawing/2014/main" id="{ED40B19C-9058-4568-AAEB-B4F56B202C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7832" y="346413"/>
              <a:ext cx="320538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562">
              <a:extLst>
                <a:ext uri="{FF2B5EF4-FFF2-40B4-BE49-F238E27FC236}">
                  <a16:creationId xmlns:a16="http://schemas.microsoft.com/office/drawing/2014/main" id="{DDE74F5F-3501-4F33-8084-309F13A487A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6404" y="346413"/>
              <a:ext cx="307781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563">
              <a:extLst>
                <a:ext uri="{FF2B5EF4-FFF2-40B4-BE49-F238E27FC236}">
                  <a16:creationId xmlns:a16="http://schemas.microsoft.com/office/drawing/2014/main" id="{CAAFAADF-5A06-4CC4-B1AD-4264ED4B168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5841" y="346413"/>
              <a:ext cx="322133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Freeform 564">
              <a:extLst>
                <a:ext uri="{FF2B5EF4-FFF2-40B4-BE49-F238E27FC236}">
                  <a16:creationId xmlns:a16="http://schemas.microsoft.com/office/drawing/2014/main" id="{911EC386-5B81-40D8-9BD9-F055D565E4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72642" y="360766"/>
              <a:ext cx="621939" cy="457684"/>
            </a:xfrm>
            <a:custGeom>
              <a:avLst/>
              <a:gdLst>
                <a:gd name="T0" fmla="*/ 245 w 261"/>
                <a:gd name="T1" fmla="*/ 100 h 192"/>
                <a:gd name="T2" fmla="*/ 139 w 261"/>
                <a:gd name="T3" fmla="*/ 192 h 192"/>
                <a:gd name="T4" fmla="*/ 261 w 261"/>
                <a:gd name="T5" fmla="*/ 88 h 192"/>
                <a:gd name="T6" fmla="*/ 17 w 261"/>
                <a:gd name="T7" fmla="*/ 88 h 192"/>
                <a:gd name="T8" fmla="*/ 124 w 261"/>
                <a:gd name="T9" fmla="*/ 0 h 192"/>
                <a:gd name="T10" fmla="*/ 0 w 261"/>
                <a:gd name="T11" fmla="*/ 100 h 192"/>
                <a:gd name="T12" fmla="*/ 245 w 261"/>
                <a:gd name="T13" fmla="*/ 10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192">
                  <a:moveTo>
                    <a:pt x="245" y="100"/>
                  </a:moveTo>
                  <a:cubicBezTo>
                    <a:pt x="245" y="167"/>
                    <a:pt x="142" y="192"/>
                    <a:pt x="139" y="192"/>
                  </a:cubicBezTo>
                  <a:cubicBezTo>
                    <a:pt x="150" y="192"/>
                    <a:pt x="261" y="172"/>
                    <a:pt x="261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22"/>
                    <a:pt x="121" y="0"/>
                    <a:pt x="124" y="0"/>
                  </a:cubicBezTo>
                  <a:cubicBezTo>
                    <a:pt x="113" y="0"/>
                    <a:pt x="0" y="18"/>
                    <a:pt x="0" y="100"/>
                  </a:cubicBezTo>
                  <a:lnTo>
                    <a:pt x="245" y="10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3" name="Picture 565">
              <a:extLst>
                <a:ext uri="{FF2B5EF4-FFF2-40B4-BE49-F238E27FC236}">
                  <a16:creationId xmlns:a16="http://schemas.microsoft.com/office/drawing/2014/main" id="{8D1489E3-CB74-4F33-AA28-04DE4992A5B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872" y="351198"/>
              <a:ext cx="328512" cy="23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Freeform 566">
              <a:extLst>
                <a:ext uri="{FF2B5EF4-FFF2-40B4-BE49-F238E27FC236}">
                  <a16:creationId xmlns:a16="http://schemas.microsoft.com/office/drawing/2014/main" id="{D784CD7D-F0D6-4C69-B3AD-5BD6FB6A04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6050" y="429338"/>
              <a:ext cx="157877" cy="151499"/>
            </a:xfrm>
            <a:custGeom>
              <a:avLst/>
              <a:gdLst>
                <a:gd name="T0" fmla="*/ 0 w 99"/>
                <a:gd name="T1" fmla="*/ 95 h 95"/>
                <a:gd name="T2" fmla="*/ 24 w 99"/>
                <a:gd name="T3" fmla="*/ 0 h 95"/>
                <a:gd name="T4" fmla="*/ 99 w 99"/>
                <a:gd name="T5" fmla="*/ 0 h 95"/>
                <a:gd name="T6" fmla="*/ 93 w 99"/>
                <a:gd name="T7" fmla="*/ 23 h 95"/>
                <a:gd name="T8" fmla="*/ 48 w 99"/>
                <a:gd name="T9" fmla="*/ 23 h 95"/>
                <a:gd name="T10" fmla="*/ 45 w 99"/>
                <a:gd name="T11" fmla="*/ 36 h 95"/>
                <a:gd name="T12" fmla="*/ 82 w 99"/>
                <a:gd name="T13" fmla="*/ 36 h 95"/>
                <a:gd name="T14" fmla="*/ 76 w 99"/>
                <a:gd name="T15" fmla="*/ 57 h 95"/>
                <a:gd name="T16" fmla="*/ 39 w 99"/>
                <a:gd name="T17" fmla="*/ 57 h 95"/>
                <a:gd name="T18" fmla="*/ 36 w 99"/>
                <a:gd name="T19" fmla="*/ 72 h 95"/>
                <a:gd name="T20" fmla="*/ 82 w 99"/>
                <a:gd name="T21" fmla="*/ 72 h 95"/>
                <a:gd name="T22" fmla="*/ 76 w 99"/>
                <a:gd name="T23" fmla="*/ 95 h 95"/>
                <a:gd name="T24" fmla="*/ 0 w 99"/>
                <a:gd name="T2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95">
                  <a:moveTo>
                    <a:pt x="0" y="95"/>
                  </a:moveTo>
                  <a:lnTo>
                    <a:pt x="24" y="0"/>
                  </a:lnTo>
                  <a:lnTo>
                    <a:pt x="99" y="0"/>
                  </a:lnTo>
                  <a:lnTo>
                    <a:pt x="93" y="23"/>
                  </a:lnTo>
                  <a:lnTo>
                    <a:pt x="48" y="23"/>
                  </a:lnTo>
                  <a:lnTo>
                    <a:pt x="45" y="36"/>
                  </a:lnTo>
                  <a:lnTo>
                    <a:pt x="82" y="36"/>
                  </a:lnTo>
                  <a:lnTo>
                    <a:pt x="76" y="57"/>
                  </a:lnTo>
                  <a:lnTo>
                    <a:pt x="39" y="57"/>
                  </a:lnTo>
                  <a:lnTo>
                    <a:pt x="36" y="72"/>
                  </a:lnTo>
                  <a:lnTo>
                    <a:pt x="82" y="72"/>
                  </a:lnTo>
                  <a:lnTo>
                    <a:pt x="76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7">
              <a:extLst>
                <a:ext uri="{FF2B5EF4-FFF2-40B4-BE49-F238E27FC236}">
                  <a16:creationId xmlns:a16="http://schemas.microsoft.com/office/drawing/2014/main" id="{3CABE504-8F60-4614-98F0-A38E19982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60738" y="429338"/>
              <a:ext cx="143524" cy="151499"/>
            </a:xfrm>
            <a:custGeom>
              <a:avLst/>
              <a:gdLst>
                <a:gd name="T0" fmla="*/ 6 w 90"/>
                <a:gd name="T1" fmla="*/ 0 h 95"/>
                <a:gd name="T2" fmla="*/ 90 w 90"/>
                <a:gd name="T3" fmla="*/ 0 h 95"/>
                <a:gd name="T4" fmla="*/ 84 w 90"/>
                <a:gd name="T5" fmla="*/ 26 h 95"/>
                <a:gd name="T6" fmla="*/ 57 w 90"/>
                <a:gd name="T7" fmla="*/ 26 h 95"/>
                <a:gd name="T8" fmla="*/ 39 w 90"/>
                <a:gd name="T9" fmla="*/ 95 h 95"/>
                <a:gd name="T10" fmla="*/ 9 w 90"/>
                <a:gd name="T11" fmla="*/ 95 h 95"/>
                <a:gd name="T12" fmla="*/ 27 w 90"/>
                <a:gd name="T13" fmla="*/ 26 h 95"/>
                <a:gd name="T14" fmla="*/ 0 w 90"/>
                <a:gd name="T15" fmla="*/ 26 h 95"/>
                <a:gd name="T16" fmla="*/ 6 w 90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5">
                  <a:moveTo>
                    <a:pt x="6" y="0"/>
                  </a:moveTo>
                  <a:lnTo>
                    <a:pt x="90" y="0"/>
                  </a:lnTo>
                  <a:lnTo>
                    <a:pt x="84" y="26"/>
                  </a:lnTo>
                  <a:lnTo>
                    <a:pt x="57" y="26"/>
                  </a:lnTo>
                  <a:lnTo>
                    <a:pt x="39" y="95"/>
                  </a:lnTo>
                  <a:lnTo>
                    <a:pt x="9" y="95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68">
              <a:extLst>
                <a:ext uri="{FF2B5EF4-FFF2-40B4-BE49-F238E27FC236}">
                  <a16:creationId xmlns:a16="http://schemas.microsoft.com/office/drawing/2014/main" id="{E67C61BA-93EE-4772-9E27-FD907BC8C3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75558" y="427744"/>
              <a:ext cx="151499" cy="154688"/>
            </a:xfrm>
            <a:custGeom>
              <a:avLst/>
              <a:gdLst>
                <a:gd name="T0" fmla="*/ 43 w 64"/>
                <a:gd name="T1" fmla="*/ 19 h 65"/>
                <a:gd name="T2" fmla="*/ 42 w 64"/>
                <a:gd name="T3" fmla="*/ 15 h 65"/>
                <a:gd name="T4" fmla="*/ 37 w 64"/>
                <a:gd name="T5" fmla="*/ 14 h 65"/>
                <a:gd name="T6" fmla="*/ 30 w 64"/>
                <a:gd name="T7" fmla="*/ 18 h 65"/>
                <a:gd name="T8" fmla="*/ 58 w 64"/>
                <a:gd name="T9" fmla="*/ 44 h 65"/>
                <a:gd name="T10" fmla="*/ 24 w 64"/>
                <a:gd name="T11" fmla="*/ 65 h 65"/>
                <a:gd name="T12" fmla="*/ 2 w 64"/>
                <a:gd name="T13" fmla="*/ 44 h 65"/>
                <a:gd name="T14" fmla="*/ 21 w 64"/>
                <a:gd name="T15" fmla="*/ 44 h 65"/>
                <a:gd name="T16" fmla="*/ 23 w 64"/>
                <a:gd name="T17" fmla="*/ 49 h 65"/>
                <a:gd name="T18" fmla="*/ 29 w 64"/>
                <a:gd name="T19" fmla="*/ 51 h 65"/>
                <a:gd name="T20" fmla="*/ 38 w 64"/>
                <a:gd name="T21" fmla="*/ 46 h 65"/>
                <a:gd name="T22" fmla="*/ 10 w 64"/>
                <a:gd name="T23" fmla="*/ 20 h 65"/>
                <a:gd name="T24" fmla="*/ 41 w 64"/>
                <a:gd name="T25" fmla="*/ 0 h 65"/>
                <a:gd name="T26" fmla="*/ 62 w 64"/>
                <a:gd name="T27" fmla="*/ 19 h 65"/>
                <a:gd name="T28" fmla="*/ 43 w 64"/>
                <a:gd name="T29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65">
                  <a:moveTo>
                    <a:pt x="43" y="19"/>
                  </a:moveTo>
                  <a:cubicBezTo>
                    <a:pt x="44" y="17"/>
                    <a:pt x="43" y="16"/>
                    <a:pt x="42" y="15"/>
                  </a:cubicBezTo>
                  <a:cubicBezTo>
                    <a:pt x="40" y="14"/>
                    <a:pt x="39" y="14"/>
                    <a:pt x="37" y="14"/>
                  </a:cubicBezTo>
                  <a:cubicBezTo>
                    <a:pt x="32" y="14"/>
                    <a:pt x="30" y="15"/>
                    <a:pt x="30" y="18"/>
                  </a:cubicBezTo>
                  <a:cubicBezTo>
                    <a:pt x="27" y="27"/>
                    <a:pt x="64" y="21"/>
                    <a:pt x="58" y="44"/>
                  </a:cubicBezTo>
                  <a:cubicBezTo>
                    <a:pt x="54" y="58"/>
                    <a:pt x="41" y="65"/>
                    <a:pt x="24" y="65"/>
                  </a:cubicBezTo>
                  <a:cubicBezTo>
                    <a:pt x="8" y="65"/>
                    <a:pt x="0" y="56"/>
                    <a:pt x="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2" y="48"/>
                    <a:pt x="23" y="49"/>
                  </a:cubicBezTo>
                  <a:cubicBezTo>
                    <a:pt x="25" y="50"/>
                    <a:pt x="27" y="51"/>
                    <a:pt x="29" y="51"/>
                  </a:cubicBezTo>
                  <a:cubicBezTo>
                    <a:pt x="34" y="51"/>
                    <a:pt x="37" y="49"/>
                    <a:pt x="38" y="46"/>
                  </a:cubicBezTo>
                  <a:cubicBezTo>
                    <a:pt x="40" y="37"/>
                    <a:pt x="4" y="43"/>
                    <a:pt x="10" y="20"/>
                  </a:cubicBezTo>
                  <a:cubicBezTo>
                    <a:pt x="13" y="6"/>
                    <a:pt x="26" y="0"/>
                    <a:pt x="41" y="0"/>
                  </a:cubicBezTo>
                  <a:cubicBezTo>
                    <a:pt x="58" y="0"/>
                    <a:pt x="64" y="8"/>
                    <a:pt x="62" y="19"/>
                  </a:cubicBezTo>
                  <a:lnTo>
                    <a:pt x="43" y="19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69">
              <a:extLst>
                <a:ext uri="{FF2B5EF4-FFF2-40B4-BE49-F238E27FC236}">
                  <a16:creationId xmlns:a16="http://schemas.microsoft.com/office/drawing/2014/main" id="{ED5B4DE0-6944-49C0-8A8A-6E5B96641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2703" y="429338"/>
              <a:ext cx="86115" cy="151499"/>
            </a:xfrm>
            <a:custGeom>
              <a:avLst/>
              <a:gdLst>
                <a:gd name="T0" fmla="*/ 0 w 54"/>
                <a:gd name="T1" fmla="*/ 95 h 95"/>
                <a:gd name="T2" fmla="*/ 24 w 54"/>
                <a:gd name="T3" fmla="*/ 0 h 95"/>
                <a:gd name="T4" fmla="*/ 54 w 54"/>
                <a:gd name="T5" fmla="*/ 0 h 95"/>
                <a:gd name="T6" fmla="*/ 30 w 54"/>
                <a:gd name="T7" fmla="*/ 95 h 95"/>
                <a:gd name="T8" fmla="*/ 0 w 54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5">
                  <a:moveTo>
                    <a:pt x="0" y="95"/>
                  </a:moveTo>
                  <a:lnTo>
                    <a:pt x="24" y="0"/>
                  </a:lnTo>
                  <a:lnTo>
                    <a:pt x="54" y="0"/>
                  </a:lnTo>
                  <a:lnTo>
                    <a:pt x="3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70">
              <a:extLst>
                <a:ext uri="{FF2B5EF4-FFF2-40B4-BE49-F238E27FC236}">
                  <a16:creationId xmlns:a16="http://schemas.microsoft.com/office/drawing/2014/main" id="{FF663DC5-2B55-4D1E-AA79-A388292F3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9240" y="867886"/>
              <a:ext cx="49437" cy="94089"/>
            </a:xfrm>
            <a:custGeom>
              <a:avLst/>
              <a:gdLst>
                <a:gd name="T0" fmla="*/ 0 w 31"/>
                <a:gd name="T1" fmla="*/ 6 h 59"/>
                <a:gd name="T2" fmla="*/ 0 w 31"/>
                <a:gd name="T3" fmla="*/ 0 h 59"/>
                <a:gd name="T4" fmla="*/ 31 w 31"/>
                <a:gd name="T5" fmla="*/ 0 h 59"/>
                <a:gd name="T6" fmla="*/ 31 w 31"/>
                <a:gd name="T7" fmla="*/ 6 h 59"/>
                <a:gd name="T8" fmla="*/ 17 w 31"/>
                <a:gd name="T9" fmla="*/ 6 h 59"/>
                <a:gd name="T10" fmla="*/ 17 w 31"/>
                <a:gd name="T11" fmla="*/ 59 h 59"/>
                <a:gd name="T12" fmla="*/ 11 w 31"/>
                <a:gd name="T13" fmla="*/ 59 h 59"/>
                <a:gd name="T14" fmla="*/ 11 w 31"/>
                <a:gd name="T15" fmla="*/ 6 h 59"/>
                <a:gd name="T16" fmla="*/ 0 w 31"/>
                <a:gd name="T1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59">
                  <a:moveTo>
                    <a:pt x="0" y="6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17" y="6"/>
                  </a:lnTo>
                  <a:lnTo>
                    <a:pt x="17" y="59"/>
                  </a:lnTo>
                  <a:lnTo>
                    <a:pt x="11" y="59"/>
                  </a:lnTo>
                  <a:lnTo>
                    <a:pt x="1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71">
              <a:extLst>
                <a:ext uri="{FF2B5EF4-FFF2-40B4-BE49-F238E27FC236}">
                  <a16:creationId xmlns:a16="http://schemas.microsoft.com/office/drawing/2014/main" id="{11C782A3-E7FE-476E-8C2D-38171D3B2C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79407" y="866291"/>
              <a:ext cx="60599" cy="95683"/>
            </a:xfrm>
            <a:custGeom>
              <a:avLst/>
              <a:gdLst>
                <a:gd name="T0" fmla="*/ 0 w 25"/>
                <a:gd name="T1" fmla="*/ 0 h 40"/>
                <a:gd name="T2" fmla="*/ 4 w 25"/>
                <a:gd name="T3" fmla="*/ 0 h 40"/>
                <a:gd name="T4" fmla="*/ 4 w 25"/>
                <a:gd name="T5" fmla="*/ 16 h 40"/>
                <a:gd name="T6" fmla="*/ 8 w 25"/>
                <a:gd name="T7" fmla="*/ 12 h 40"/>
                <a:gd name="T8" fmla="*/ 14 w 25"/>
                <a:gd name="T9" fmla="*/ 10 h 40"/>
                <a:gd name="T10" fmla="*/ 20 w 25"/>
                <a:gd name="T11" fmla="*/ 12 h 40"/>
                <a:gd name="T12" fmla="*/ 24 w 25"/>
                <a:gd name="T13" fmla="*/ 16 h 40"/>
                <a:gd name="T14" fmla="*/ 25 w 25"/>
                <a:gd name="T15" fmla="*/ 25 h 40"/>
                <a:gd name="T16" fmla="*/ 25 w 25"/>
                <a:gd name="T17" fmla="*/ 40 h 40"/>
                <a:gd name="T18" fmla="*/ 21 w 25"/>
                <a:gd name="T19" fmla="*/ 40 h 40"/>
                <a:gd name="T20" fmla="*/ 21 w 25"/>
                <a:gd name="T21" fmla="*/ 26 h 40"/>
                <a:gd name="T22" fmla="*/ 21 w 25"/>
                <a:gd name="T23" fmla="*/ 19 h 40"/>
                <a:gd name="T24" fmla="*/ 18 w 25"/>
                <a:gd name="T25" fmla="*/ 15 h 40"/>
                <a:gd name="T26" fmla="*/ 14 w 25"/>
                <a:gd name="T27" fmla="*/ 14 h 40"/>
                <a:gd name="T28" fmla="*/ 8 w 25"/>
                <a:gd name="T29" fmla="*/ 16 h 40"/>
                <a:gd name="T30" fmla="*/ 4 w 25"/>
                <a:gd name="T31" fmla="*/ 21 h 40"/>
                <a:gd name="T32" fmla="*/ 4 w 25"/>
                <a:gd name="T33" fmla="*/ 29 h 40"/>
                <a:gd name="T34" fmla="*/ 4 w 25"/>
                <a:gd name="T35" fmla="*/ 40 h 40"/>
                <a:gd name="T36" fmla="*/ 0 w 25"/>
                <a:gd name="T37" fmla="*/ 40 h 40"/>
                <a:gd name="T38" fmla="*/ 0 w 25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40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4"/>
                    <a:pt x="7" y="13"/>
                    <a:pt x="8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16" y="10"/>
                    <a:pt x="18" y="11"/>
                    <a:pt x="20" y="12"/>
                  </a:cubicBezTo>
                  <a:cubicBezTo>
                    <a:pt x="22" y="13"/>
                    <a:pt x="23" y="15"/>
                    <a:pt x="24" y="16"/>
                  </a:cubicBezTo>
                  <a:cubicBezTo>
                    <a:pt x="24" y="18"/>
                    <a:pt x="25" y="21"/>
                    <a:pt x="25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3"/>
                    <a:pt x="21" y="21"/>
                    <a:pt x="21" y="19"/>
                  </a:cubicBezTo>
                  <a:cubicBezTo>
                    <a:pt x="20" y="18"/>
                    <a:pt x="19" y="16"/>
                    <a:pt x="18" y="15"/>
                  </a:cubicBezTo>
                  <a:cubicBezTo>
                    <a:pt x="17" y="14"/>
                    <a:pt x="15" y="14"/>
                    <a:pt x="14" y="14"/>
                  </a:cubicBezTo>
                  <a:cubicBezTo>
                    <a:pt x="11" y="14"/>
                    <a:pt x="9" y="14"/>
                    <a:pt x="8" y="16"/>
                  </a:cubicBezTo>
                  <a:cubicBezTo>
                    <a:pt x="6" y="17"/>
                    <a:pt x="5" y="19"/>
                    <a:pt x="4" y="21"/>
                  </a:cubicBezTo>
                  <a:cubicBezTo>
                    <a:pt x="4" y="23"/>
                    <a:pt x="4" y="25"/>
                    <a:pt x="4" y="2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72">
              <a:extLst>
                <a:ext uri="{FF2B5EF4-FFF2-40B4-BE49-F238E27FC236}">
                  <a16:creationId xmlns:a16="http://schemas.microsoft.com/office/drawing/2014/main" id="{35EED4D9-667C-4474-8188-B3F4105CCD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63928" y="890212"/>
              <a:ext cx="70168" cy="71763"/>
            </a:xfrm>
            <a:custGeom>
              <a:avLst/>
              <a:gdLst>
                <a:gd name="T0" fmla="*/ 26 w 30"/>
                <a:gd name="T1" fmla="*/ 20 h 30"/>
                <a:gd name="T2" fmla="*/ 29 w 30"/>
                <a:gd name="T3" fmla="*/ 22 h 30"/>
                <a:gd name="T4" fmla="*/ 25 w 30"/>
                <a:gd name="T5" fmla="*/ 27 h 30"/>
                <a:gd name="T6" fmla="*/ 21 w 30"/>
                <a:gd name="T7" fmla="*/ 29 h 30"/>
                <a:gd name="T8" fmla="*/ 15 w 30"/>
                <a:gd name="T9" fmla="*/ 30 h 30"/>
                <a:gd name="T10" fmla="*/ 4 w 30"/>
                <a:gd name="T11" fmla="*/ 26 h 30"/>
                <a:gd name="T12" fmla="*/ 0 w 30"/>
                <a:gd name="T13" fmla="*/ 15 h 30"/>
                <a:gd name="T14" fmla="*/ 4 w 30"/>
                <a:gd name="T15" fmla="*/ 6 h 30"/>
                <a:gd name="T16" fmla="*/ 15 w 30"/>
                <a:gd name="T17" fmla="*/ 0 h 30"/>
                <a:gd name="T18" fmla="*/ 27 w 30"/>
                <a:gd name="T19" fmla="*/ 6 h 30"/>
                <a:gd name="T20" fmla="*/ 30 w 30"/>
                <a:gd name="T21" fmla="*/ 16 h 30"/>
                <a:gd name="T22" fmla="*/ 4 w 30"/>
                <a:gd name="T23" fmla="*/ 16 h 30"/>
                <a:gd name="T24" fmla="*/ 7 w 30"/>
                <a:gd name="T25" fmla="*/ 24 h 30"/>
                <a:gd name="T26" fmla="*/ 15 w 30"/>
                <a:gd name="T27" fmla="*/ 27 h 30"/>
                <a:gd name="T28" fmla="*/ 19 w 30"/>
                <a:gd name="T29" fmla="*/ 26 h 30"/>
                <a:gd name="T30" fmla="*/ 23 w 30"/>
                <a:gd name="T31" fmla="*/ 24 h 30"/>
                <a:gd name="T32" fmla="*/ 26 w 30"/>
                <a:gd name="T33" fmla="*/ 20 h 30"/>
                <a:gd name="T34" fmla="*/ 26 w 30"/>
                <a:gd name="T35" fmla="*/ 12 h 30"/>
                <a:gd name="T36" fmla="*/ 24 w 30"/>
                <a:gd name="T37" fmla="*/ 8 h 30"/>
                <a:gd name="T38" fmla="*/ 20 w 30"/>
                <a:gd name="T39" fmla="*/ 5 h 30"/>
                <a:gd name="T40" fmla="*/ 15 w 30"/>
                <a:gd name="T41" fmla="*/ 4 h 30"/>
                <a:gd name="T42" fmla="*/ 8 w 30"/>
                <a:gd name="T43" fmla="*/ 7 h 30"/>
                <a:gd name="T44" fmla="*/ 5 w 30"/>
                <a:gd name="T45" fmla="*/ 12 h 30"/>
                <a:gd name="T46" fmla="*/ 26 w 30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26" y="20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4"/>
                    <a:pt x="27" y="25"/>
                    <a:pt x="25" y="27"/>
                  </a:cubicBezTo>
                  <a:cubicBezTo>
                    <a:pt x="24" y="28"/>
                    <a:pt x="23" y="29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2" y="23"/>
                    <a:pt x="0" y="19"/>
                    <a:pt x="0" y="15"/>
                  </a:cubicBezTo>
                  <a:cubicBezTo>
                    <a:pt x="0" y="12"/>
                    <a:pt x="2" y="9"/>
                    <a:pt x="4" y="6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20" y="0"/>
                    <a:pt x="24" y="2"/>
                    <a:pt x="27" y="6"/>
                  </a:cubicBezTo>
                  <a:cubicBezTo>
                    <a:pt x="29" y="8"/>
                    <a:pt x="30" y="12"/>
                    <a:pt x="3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2" y="27"/>
                    <a:pt x="15" y="27"/>
                  </a:cubicBezTo>
                  <a:cubicBezTo>
                    <a:pt x="16" y="27"/>
                    <a:pt x="18" y="27"/>
                    <a:pt x="19" y="26"/>
                  </a:cubicBezTo>
                  <a:cubicBezTo>
                    <a:pt x="21" y="26"/>
                    <a:pt x="22" y="25"/>
                    <a:pt x="23" y="24"/>
                  </a:cubicBezTo>
                  <a:cubicBezTo>
                    <a:pt x="24" y="23"/>
                    <a:pt x="25" y="22"/>
                    <a:pt x="26" y="20"/>
                  </a:cubicBezTo>
                  <a:close/>
                  <a:moveTo>
                    <a:pt x="26" y="12"/>
                  </a:moveTo>
                  <a:cubicBezTo>
                    <a:pt x="25" y="10"/>
                    <a:pt x="25" y="9"/>
                    <a:pt x="24" y="8"/>
                  </a:cubicBezTo>
                  <a:cubicBezTo>
                    <a:pt x="23" y="7"/>
                    <a:pt x="21" y="6"/>
                    <a:pt x="20" y="5"/>
                  </a:cubicBezTo>
                  <a:cubicBezTo>
                    <a:pt x="18" y="4"/>
                    <a:pt x="17" y="4"/>
                    <a:pt x="15" y="4"/>
                  </a:cubicBezTo>
                  <a:cubicBezTo>
                    <a:pt x="12" y="4"/>
                    <a:pt x="10" y="5"/>
                    <a:pt x="8" y="7"/>
                  </a:cubicBezTo>
                  <a:cubicBezTo>
                    <a:pt x="6" y="8"/>
                    <a:pt x="5" y="10"/>
                    <a:pt x="5" y="12"/>
                  </a:cubicBezTo>
                  <a:lnTo>
                    <a:pt x="26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73">
              <a:extLst>
                <a:ext uri="{FF2B5EF4-FFF2-40B4-BE49-F238E27FC236}">
                  <a16:creationId xmlns:a16="http://schemas.microsoft.com/office/drawing/2014/main" id="{8362B5CB-6262-411F-8D62-3ADAB3D279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9478" y="866291"/>
              <a:ext cx="52626" cy="95683"/>
            </a:xfrm>
            <a:custGeom>
              <a:avLst/>
              <a:gdLst>
                <a:gd name="T0" fmla="*/ 0 w 22"/>
                <a:gd name="T1" fmla="*/ 32 h 40"/>
                <a:gd name="T2" fmla="*/ 3 w 22"/>
                <a:gd name="T3" fmla="*/ 30 h 40"/>
                <a:gd name="T4" fmla="*/ 11 w 22"/>
                <a:gd name="T5" fmla="*/ 37 h 40"/>
                <a:gd name="T6" fmla="*/ 14 w 22"/>
                <a:gd name="T7" fmla="*/ 36 h 40"/>
                <a:gd name="T8" fmla="*/ 17 w 22"/>
                <a:gd name="T9" fmla="*/ 33 h 40"/>
                <a:gd name="T10" fmla="*/ 18 w 22"/>
                <a:gd name="T11" fmla="*/ 30 h 40"/>
                <a:gd name="T12" fmla="*/ 17 w 22"/>
                <a:gd name="T13" fmla="*/ 26 h 40"/>
                <a:gd name="T14" fmla="*/ 10 w 22"/>
                <a:gd name="T15" fmla="*/ 20 h 40"/>
                <a:gd name="T16" fmla="*/ 4 w 22"/>
                <a:gd name="T17" fmla="*/ 15 h 40"/>
                <a:gd name="T18" fmla="*/ 2 w 22"/>
                <a:gd name="T19" fmla="*/ 9 h 40"/>
                <a:gd name="T20" fmla="*/ 3 w 22"/>
                <a:gd name="T21" fmla="*/ 5 h 40"/>
                <a:gd name="T22" fmla="*/ 7 w 22"/>
                <a:gd name="T23" fmla="*/ 1 h 40"/>
                <a:gd name="T24" fmla="*/ 11 w 22"/>
                <a:gd name="T25" fmla="*/ 0 h 40"/>
                <a:gd name="T26" fmla="*/ 16 w 22"/>
                <a:gd name="T27" fmla="*/ 1 h 40"/>
                <a:gd name="T28" fmla="*/ 21 w 22"/>
                <a:gd name="T29" fmla="*/ 6 h 40"/>
                <a:gd name="T30" fmla="*/ 18 w 22"/>
                <a:gd name="T31" fmla="*/ 9 h 40"/>
                <a:gd name="T32" fmla="*/ 15 w 22"/>
                <a:gd name="T33" fmla="*/ 5 h 40"/>
                <a:gd name="T34" fmla="*/ 11 w 22"/>
                <a:gd name="T35" fmla="*/ 4 h 40"/>
                <a:gd name="T36" fmla="*/ 7 w 22"/>
                <a:gd name="T37" fmla="*/ 6 h 40"/>
                <a:gd name="T38" fmla="*/ 6 w 22"/>
                <a:gd name="T39" fmla="*/ 9 h 40"/>
                <a:gd name="T40" fmla="*/ 7 w 22"/>
                <a:gd name="T41" fmla="*/ 11 h 40"/>
                <a:gd name="T42" fmla="*/ 8 w 22"/>
                <a:gd name="T43" fmla="*/ 14 h 40"/>
                <a:gd name="T44" fmla="*/ 13 w 22"/>
                <a:gd name="T45" fmla="*/ 18 h 40"/>
                <a:gd name="T46" fmla="*/ 20 w 22"/>
                <a:gd name="T47" fmla="*/ 24 h 40"/>
                <a:gd name="T48" fmla="*/ 22 w 22"/>
                <a:gd name="T49" fmla="*/ 30 h 40"/>
                <a:gd name="T50" fmla="*/ 19 w 22"/>
                <a:gd name="T51" fmla="*/ 37 h 40"/>
                <a:gd name="T52" fmla="*/ 11 w 22"/>
                <a:gd name="T53" fmla="*/ 40 h 40"/>
                <a:gd name="T54" fmla="*/ 5 w 22"/>
                <a:gd name="T55" fmla="*/ 39 h 40"/>
                <a:gd name="T56" fmla="*/ 0 w 22"/>
                <a:gd name="T5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40">
                  <a:moveTo>
                    <a:pt x="0" y="32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5" y="35"/>
                    <a:pt x="8" y="37"/>
                    <a:pt x="11" y="37"/>
                  </a:cubicBezTo>
                  <a:cubicBezTo>
                    <a:pt x="12" y="37"/>
                    <a:pt x="13" y="36"/>
                    <a:pt x="14" y="36"/>
                  </a:cubicBezTo>
                  <a:cubicBezTo>
                    <a:pt x="16" y="35"/>
                    <a:pt x="16" y="34"/>
                    <a:pt x="17" y="33"/>
                  </a:cubicBezTo>
                  <a:cubicBezTo>
                    <a:pt x="18" y="32"/>
                    <a:pt x="18" y="31"/>
                    <a:pt x="18" y="30"/>
                  </a:cubicBezTo>
                  <a:cubicBezTo>
                    <a:pt x="18" y="29"/>
                    <a:pt x="17" y="28"/>
                    <a:pt x="17" y="26"/>
                  </a:cubicBezTo>
                  <a:cubicBezTo>
                    <a:pt x="15" y="25"/>
                    <a:pt x="13" y="23"/>
                    <a:pt x="10" y="20"/>
                  </a:cubicBezTo>
                  <a:cubicBezTo>
                    <a:pt x="7" y="18"/>
                    <a:pt x="5" y="16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4" y="3"/>
                    <a:pt x="5" y="2"/>
                    <a:pt x="7" y="1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20" y="4"/>
                    <a:pt x="21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4" y="4"/>
                    <a:pt x="12" y="4"/>
                    <a:pt x="11" y="4"/>
                  </a:cubicBezTo>
                  <a:cubicBezTo>
                    <a:pt x="10" y="4"/>
                    <a:pt x="8" y="5"/>
                    <a:pt x="7" y="6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2"/>
                    <a:pt x="8" y="13"/>
                    <a:pt x="8" y="14"/>
                  </a:cubicBezTo>
                  <a:cubicBezTo>
                    <a:pt x="9" y="14"/>
                    <a:pt x="11" y="16"/>
                    <a:pt x="13" y="18"/>
                  </a:cubicBezTo>
                  <a:cubicBezTo>
                    <a:pt x="17" y="20"/>
                    <a:pt x="19" y="22"/>
                    <a:pt x="20" y="24"/>
                  </a:cubicBezTo>
                  <a:cubicBezTo>
                    <a:pt x="21" y="26"/>
                    <a:pt x="22" y="28"/>
                    <a:pt x="22" y="30"/>
                  </a:cubicBezTo>
                  <a:cubicBezTo>
                    <a:pt x="22" y="33"/>
                    <a:pt x="21" y="35"/>
                    <a:pt x="19" y="37"/>
                  </a:cubicBezTo>
                  <a:cubicBezTo>
                    <a:pt x="17" y="39"/>
                    <a:pt x="14" y="40"/>
                    <a:pt x="11" y="40"/>
                  </a:cubicBezTo>
                  <a:cubicBezTo>
                    <a:pt x="9" y="40"/>
                    <a:pt x="7" y="40"/>
                    <a:pt x="5" y="39"/>
                  </a:cubicBezTo>
                  <a:cubicBezTo>
                    <a:pt x="3" y="37"/>
                    <a:pt x="1" y="35"/>
                    <a:pt x="0" y="32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74">
              <a:extLst>
                <a:ext uri="{FF2B5EF4-FFF2-40B4-BE49-F238E27FC236}">
                  <a16:creationId xmlns:a16="http://schemas.microsoft.com/office/drawing/2014/main" id="{2E76B8BC-7D28-4F5A-8B80-F5A2484818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74430" y="867886"/>
              <a:ext cx="36679" cy="94089"/>
            </a:xfrm>
            <a:custGeom>
              <a:avLst/>
              <a:gdLst>
                <a:gd name="T0" fmla="*/ 8 w 23"/>
                <a:gd name="T1" fmla="*/ 0 h 59"/>
                <a:gd name="T2" fmla="*/ 14 w 23"/>
                <a:gd name="T3" fmla="*/ 0 h 59"/>
                <a:gd name="T4" fmla="*/ 14 w 23"/>
                <a:gd name="T5" fmla="*/ 15 h 59"/>
                <a:gd name="T6" fmla="*/ 23 w 23"/>
                <a:gd name="T7" fmla="*/ 15 h 59"/>
                <a:gd name="T8" fmla="*/ 23 w 23"/>
                <a:gd name="T9" fmla="*/ 20 h 59"/>
                <a:gd name="T10" fmla="*/ 14 w 23"/>
                <a:gd name="T11" fmla="*/ 20 h 59"/>
                <a:gd name="T12" fmla="*/ 14 w 23"/>
                <a:gd name="T13" fmla="*/ 59 h 59"/>
                <a:gd name="T14" fmla="*/ 8 w 23"/>
                <a:gd name="T15" fmla="*/ 59 h 59"/>
                <a:gd name="T16" fmla="*/ 8 w 23"/>
                <a:gd name="T17" fmla="*/ 20 h 59"/>
                <a:gd name="T18" fmla="*/ 0 w 23"/>
                <a:gd name="T19" fmla="*/ 20 h 59"/>
                <a:gd name="T20" fmla="*/ 0 w 23"/>
                <a:gd name="T21" fmla="*/ 15 h 59"/>
                <a:gd name="T22" fmla="*/ 8 w 23"/>
                <a:gd name="T23" fmla="*/ 15 h 59"/>
                <a:gd name="T24" fmla="*/ 8 w 23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59">
                  <a:moveTo>
                    <a:pt x="8" y="0"/>
                  </a:moveTo>
                  <a:lnTo>
                    <a:pt x="14" y="0"/>
                  </a:lnTo>
                  <a:lnTo>
                    <a:pt x="14" y="15"/>
                  </a:lnTo>
                  <a:lnTo>
                    <a:pt x="23" y="15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59"/>
                  </a:lnTo>
                  <a:lnTo>
                    <a:pt x="8" y="59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75">
              <a:extLst>
                <a:ext uri="{FF2B5EF4-FFF2-40B4-BE49-F238E27FC236}">
                  <a16:creationId xmlns:a16="http://schemas.microsoft.com/office/drawing/2014/main" id="{9AC98230-5B0B-499D-A926-4DA501AA1A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30245" y="890212"/>
              <a:ext cx="71763" cy="71763"/>
            </a:xfrm>
            <a:custGeom>
              <a:avLst/>
              <a:gdLst>
                <a:gd name="T0" fmla="*/ 30 w 30"/>
                <a:gd name="T1" fmla="*/ 1 h 30"/>
                <a:gd name="T2" fmla="*/ 30 w 30"/>
                <a:gd name="T3" fmla="*/ 30 h 30"/>
                <a:gd name="T4" fmla="*/ 26 w 30"/>
                <a:gd name="T5" fmla="*/ 30 h 30"/>
                <a:gd name="T6" fmla="*/ 26 w 30"/>
                <a:gd name="T7" fmla="*/ 25 h 30"/>
                <a:gd name="T8" fmla="*/ 21 w 30"/>
                <a:gd name="T9" fmla="*/ 29 h 30"/>
                <a:gd name="T10" fmla="*/ 15 w 30"/>
                <a:gd name="T11" fmla="*/ 30 h 30"/>
                <a:gd name="T12" fmla="*/ 4 w 30"/>
                <a:gd name="T13" fmla="*/ 26 h 30"/>
                <a:gd name="T14" fmla="*/ 0 w 30"/>
                <a:gd name="T15" fmla="*/ 15 h 30"/>
                <a:gd name="T16" fmla="*/ 4 w 30"/>
                <a:gd name="T17" fmla="*/ 5 h 30"/>
                <a:gd name="T18" fmla="*/ 15 w 30"/>
                <a:gd name="T19" fmla="*/ 0 h 30"/>
                <a:gd name="T20" fmla="*/ 21 w 30"/>
                <a:gd name="T21" fmla="*/ 2 h 30"/>
                <a:gd name="T22" fmla="*/ 26 w 30"/>
                <a:gd name="T23" fmla="*/ 6 h 30"/>
                <a:gd name="T24" fmla="*/ 26 w 30"/>
                <a:gd name="T25" fmla="*/ 1 h 30"/>
                <a:gd name="T26" fmla="*/ 30 w 30"/>
                <a:gd name="T27" fmla="*/ 1 h 30"/>
                <a:gd name="T28" fmla="*/ 15 w 30"/>
                <a:gd name="T29" fmla="*/ 4 h 30"/>
                <a:gd name="T30" fmla="*/ 9 w 30"/>
                <a:gd name="T31" fmla="*/ 5 h 30"/>
                <a:gd name="T32" fmla="*/ 5 w 30"/>
                <a:gd name="T33" fmla="*/ 10 h 30"/>
                <a:gd name="T34" fmla="*/ 4 w 30"/>
                <a:gd name="T35" fmla="*/ 15 h 30"/>
                <a:gd name="T36" fmla="*/ 5 w 30"/>
                <a:gd name="T37" fmla="*/ 21 h 30"/>
                <a:gd name="T38" fmla="*/ 9 w 30"/>
                <a:gd name="T39" fmla="*/ 25 h 30"/>
                <a:gd name="T40" fmla="*/ 15 w 30"/>
                <a:gd name="T41" fmla="*/ 27 h 30"/>
                <a:gd name="T42" fmla="*/ 21 w 30"/>
                <a:gd name="T43" fmla="*/ 25 h 30"/>
                <a:gd name="T44" fmla="*/ 25 w 30"/>
                <a:gd name="T45" fmla="*/ 21 h 30"/>
                <a:gd name="T46" fmla="*/ 26 w 30"/>
                <a:gd name="T47" fmla="*/ 15 h 30"/>
                <a:gd name="T48" fmla="*/ 23 w 30"/>
                <a:gd name="T49" fmla="*/ 7 h 30"/>
                <a:gd name="T50" fmla="*/ 15 w 30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3" y="28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5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30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8" y="6"/>
                    <a:pt x="6" y="8"/>
                    <a:pt x="5" y="10"/>
                  </a:cubicBezTo>
                  <a:cubicBezTo>
                    <a:pt x="4" y="11"/>
                    <a:pt x="4" y="13"/>
                    <a:pt x="4" y="15"/>
                  </a:cubicBezTo>
                  <a:cubicBezTo>
                    <a:pt x="4" y="17"/>
                    <a:pt x="4" y="19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1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76">
              <a:extLst>
                <a:ext uri="{FF2B5EF4-FFF2-40B4-BE49-F238E27FC236}">
                  <a16:creationId xmlns:a16="http://schemas.microsoft.com/office/drawing/2014/main" id="{6B62D9A9-D65C-409E-9D98-5C7C07EDB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0712" y="890212"/>
              <a:ext cx="59005" cy="71763"/>
            </a:xfrm>
            <a:custGeom>
              <a:avLst/>
              <a:gdLst>
                <a:gd name="T0" fmla="*/ 0 w 25"/>
                <a:gd name="T1" fmla="*/ 1 h 30"/>
                <a:gd name="T2" fmla="*/ 4 w 25"/>
                <a:gd name="T3" fmla="*/ 1 h 30"/>
                <a:gd name="T4" fmla="*/ 4 w 25"/>
                <a:gd name="T5" fmla="*/ 6 h 30"/>
                <a:gd name="T6" fmla="*/ 9 w 25"/>
                <a:gd name="T7" fmla="*/ 2 h 30"/>
                <a:gd name="T8" fmla="*/ 14 w 25"/>
                <a:gd name="T9" fmla="*/ 0 h 30"/>
                <a:gd name="T10" fmla="*/ 20 w 25"/>
                <a:gd name="T11" fmla="*/ 2 h 30"/>
                <a:gd name="T12" fmla="*/ 24 w 25"/>
                <a:gd name="T13" fmla="*/ 6 h 30"/>
                <a:gd name="T14" fmla="*/ 25 w 25"/>
                <a:gd name="T15" fmla="*/ 15 h 30"/>
                <a:gd name="T16" fmla="*/ 25 w 25"/>
                <a:gd name="T17" fmla="*/ 30 h 30"/>
                <a:gd name="T18" fmla="*/ 21 w 25"/>
                <a:gd name="T19" fmla="*/ 30 h 30"/>
                <a:gd name="T20" fmla="*/ 21 w 25"/>
                <a:gd name="T21" fmla="*/ 16 h 30"/>
                <a:gd name="T22" fmla="*/ 21 w 25"/>
                <a:gd name="T23" fmla="*/ 9 h 30"/>
                <a:gd name="T24" fmla="*/ 18 w 25"/>
                <a:gd name="T25" fmla="*/ 5 h 30"/>
                <a:gd name="T26" fmla="*/ 14 w 25"/>
                <a:gd name="T27" fmla="*/ 4 h 30"/>
                <a:gd name="T28" fmla="*/ 8 w 25"/>
                <a:gd name="T29" fmla="*/ 6 h 30"/>
                <a:gd name="T30" fmla="*/ 4 w 25"/>
                <a:gd name="T31" fmla="*/ 11 h 30"/>
                <a:gd name="T32" fmla="*/ 4 w 25"/>
                <a:gd name="T33" fmla="*/ 19 h 30"/>
                <a:gd name="T34" fmla="*/ 4 w 25"/>
                <a:gd name="T35" fmla="*/ 30 h 30"/>
                <a:gd name="T36" fmla="*/ 0 w 25"/>
                <a:gd name="T37" fmla="*/ 30 h 30"/>
                <a:gd name="T38" fmla="*/ 0 w 25"/>
                <a:gd name="T3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7" y="0"/>
                    <a:pt x="18" y="1"/>
                    <a:pt x="20" y="2"/>
                  </a:cubicBezTo>
                  <a:cubicBezTo>
                    <a:pt x="22" y="3"/>
                    <a:pt x="23" y="5"/>
                    <a:pt x="24" y="6"/>
                  </a:cubicBezTo>
                  <a:cubicBezTo>
                    <a:pt x="25" y="8"/>
                    <a:pt x="25" y="11"/>
                    <a:pt x="25" y="15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3"/>
                    <a:pt x="21" y="11"/>
                    <a:pt x="21" y="9"/>
                  </a:cubicBezTo>
                  <a:cubicBezTo>
                    <a:pt x="20" y="8"/>
                    <a:pt x="20" y="6"/>
                    <a:pt x="18" y="5"/>
                  </a:cubicBezTo>
                  <a:cubicBezTo>
                    <a:pt x="17" y="4"/>
                    <a:pt x="16" y="4"/>
                    <a:pt x="14" y="4"/>
                  </a:cubicBezTo>
                  <a:cubicBezTo>
                    <a:pt x="11" y="4"/>
                    <a:pt x="9" y="4"/>
                    <a:pt x="8" y="6"/>
                  </a:cubicBezTo>
                  <a:cubicBezTo>
                    <a:pt x="6" y="7"/>
                    <a:pt x="5" y="9"/>
                    <a:pt x="4" y="11"/>
                  </a:cubicBezTo>
                  <a:cubicBezTo>
                    <a:pt x="4" y="13"/>
                    <a:pt x="4" y="15"/>
                    <a:pt x="4" y="1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77">
              <a:extLst>
                <a:ext uri="{FF2B5EF4-FFF2-40B4-BE49-F238E27FC236}">
                  <a16:creationId xmlns:a16="http://schemas.microsoft.com/office/drawing/2014/main" id="{5D8ECD4C-8C7C-40BD-87EF-34D8DD3B52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15232" y="866291"/>
              <a:ext cx="70168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4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3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0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0" y="10"/>
                    <a:pt x="14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7" y="16"/>
                    <a:pt x="6" y="18"/>
                    <a:pt x="5" y="20"/>
                  </a:cubicBezTo>
                  <a:cubicBezTo>
                    <a:pt x="4" y="21"/>
                    <a:pt x="3" y="23"/>
                    <a:pt x="3" y="25"/>
                  </a:cubicBezTo>
                  <a:cubicBezTo>
                    <a:pt x="3" y="27"/>
                    <a:pt x="4" y="29"/>
                    <a:pt x="5" y="31"/>
                  </a:cubicBezTo>
                  <a:cubicBezTo>
                    <a:pt x="6" y="33"/>
                    <a:pt x="7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0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78">
              <a:extLst>
                <a:ext uri="{FF2B5EF4-FFF2-40B4-BE49-F238E27FC236}">
                  <a16:creationId xmlns:a16="http://schemas.microsoft.com/office/drawing/2014/main" id="{FAF4847C-4836-4770-BCB8-AF17E01C8F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104" y="890212"/>
              <a:ext cx="68573" cy="71763"/>
            </a:xfrm>
            <a:custGeom>
              <a:avLst/>
              <a:gdLst>
                <a:gd name="T0" fmla="*/ 29 w 29"/>
                <a:gd name="T1" fmla="*/ 1 h 30"/>
                <a:gd name="T2" fmla="*/ 29 w 29"/>
                <a:gd name="T3" fmla="*/ 30 h 30"/>
                <a:gd name="T4" fmla="*/ 26 w 29"/>
                <a:gd name="T5" fmla="*/ 30 h 30"/>
                <a:gd name="T6" fmla="*/ 26 w 29"/>
                <a:gd name="T7" fmla="*/ 25 h 30"/>
                <a:gd name="T8" fmla="*/ 20 w 29"/>
                <a:gd name="T9" fmla="*/ 29 h 30"/>
                <a:gd name="T10" fmla="*/ 14 w 29"/>
                <a:gd name="T11" fmla="*/ 30 h 30"/>
                <a:gd name="T12" fmla="*/ 4 w 29"/>
                <a:gd name="T13" fmla="*/ 26 h 30"/>
                <a:gd name="T14" fmla="*/ 0 w 29"/>
                <a:gd name="T15" fmla="*/ 15 h 30"/>
                <a:gd name="T16" fmla="*/ 4 w 29"/>
                <a:gd name="T17" fmla="*/ 5 h 30"/>
                <a:gd name="T18" fmla="*/ 14 w 29"/>
                <a:gd name="T19" fmla="*/ 0 h 30"/>
                <a:gd name="T20" fmla="*/ 21 w 29"/>
                <a:gd name="T21" fmla="*/ 2 h 30"/>
                <a:gd name="T22" fmla="*/ 26 w 29"/>
                <a:gd name="T23" fmla="*/ 6 h 30"/>
                <a:gd name="T24" fmla="*/ 26 w 29"/>
                <a:gd name="T25" fmla="*/ 1 h 30"/>
                <a:gd name="T26" fmla="*/ 29 w 29"/>
                <a:gd name="T27" fmla="*/ 1 h 30"/>
                <a:gd name="T28" fmla="*/ 15 w 29"/>
                <a:gd name="T29" fmla="*/ 4 h 30"/>
                <a:gd name="T30" fmla="*/ 9 w 29"/>
                <a:gd name="T31" fmla="*/ 5 h 30"/>
                <a:gd name="T32" fmla="*/ 5 w 29"/>
                <a:gd name="T33" fmla="*/ 10 h 30"/>
                <a:gd name="T34" fmla="*/ 3 w 29"/>
                <a:gd name="T35" fmla="*/ 15 h 30"/>
                <a:gd name="T36" fmla="*/ 5 w 29"/>
                <a:gd name="T37" fmla="*/ 21 h 30"/>
                <a:gd name="T38" fmla="*/ 9 w 29"/>
                <a:gd name="T39" fmla="*/ 25 h 30"/>
                <a:gd name="T40" fmla="*/ 15 w 29"/>
                <a:gd name="T41" fmla="*/ 27 h 30"/>
                <a:gd name="T42" fmla="*/ 20 w 29"/>
                <a:gd name="T43" fmla="*/ 25 h 30"/>
                <a:gd name="T44" fmla="*/ 24 w 29"/>
                <a:gd name="T45" fmla="*/ 21 h 30"/>
                <a:gd name="T46" fmla="*/ 26 w 29"/>
                <a:gd name="T47" fmla="*/ 15 h 30"/>
                <a:gd name="T48" fmla="*/ 23 w 29"/>
                <a:gd name="T49" fmla="*/ 7 h 30"/>
                <a:gd name="T50" fmla="*/ 15 w 29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0">
                  <a:moveTo>
                    <a:pt x="29" y="1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2" y="28"/>
                    <a:pt x="20" y="29"/>
                  </a:cubicBezTo>
                  <a:cubicBezTo>
                    <a:pt x="19" y="30"/>
                    <a:pt x="16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4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29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7" y="6"/>
                    <a:pt x="6" y="8"/>
                    <a:pt x="5" y="10"/>
                  </a:cubicBezTo>
                  <a:cubicBezTo>
                    <a:pt x="4" y="11"/>
                    <a:pt x="3" y="13"/>
                    <a:pt x="3" y="15"/>
                  </a:cubicBezTo>
                  <a:cubicBezTo>
                    <a:pt x="3" y="17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0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9">
              <a:extLst>
                <a:ext uri="{FF2B5EF4-FFF2-40B4-BE49-F238E27FC236}">
                  <a16:creationId xmlns:a16="http://schemas.microsoft.com/office/drawing/2014/main" id="{C792681A-A195-4054-98CF-1BE8118D3A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08193" y="890212"/>
              <a:ext cx="36679" cy="71763"/>
            </a:xfrm>
            <a:custGeom>
              <a:avLst/>
              <a:gdLst>
                <a:gd name="T0" fmla="*/ 0 w 15"/>
                <a:gd name="T1" fmla="*/ 1 h 30"/>
                <a:gd name="T2" fmla="*/ 4 w 15"/>
                <a:gd name="T3" fmla="*/ 1 h 30"/>
                <a:gd name="T4" fmla="*/ 4 w 15"/>
                <a:gd name="T5" fmla="*/ 5 h 30"/>
                <a:gd name="T6" fmla="*/ 8 w 15"/>
                <a:gd name="T7" fmla="*/ 2 h 30"/>
                <a:gd name="T8" fmla="*/ 11 w 15"/>
                <a:gd name="T9" fmla="*/ 0 h 30"/>
                <a:gd name="T10" fmla="*/ 15 w 15"/>
                <a:gd name="T11" fmla="*/ 1 h 30"/>
                <a:gd name="T12" fmla="*/ 13 w 15"/>
                <a:gd name="T13" fmla="*/ 4 h 30"/>
                <a:gd name="T14" fmla="*/ 11 w 15"/>
                <a:gd name="T15" fmla="*/ 4 h 30"/>
                <a:gd name="T16" fmla="*/ 7 w 15"/>
                <a:gd name="T17" fmla="*/ 5 h 30"/>
                <a:gd name="T18" fmla="*/ 5 w 15"/>
                <a:gd name="T19" fmla="*/ 10 h 30"/>
                <a:gd name="T20" fmla="*/ 4 w 15"/>
                <a:gd name="T21" fmla="*/ 20 h 30"/>
                <a:gd name="T22" fmla="*/ 4 w 15"/>
                <a:gd name="T23" fmla="*/ 30 h 30"/>
                <a:gd name="T24" fmla="*/ 0 w 15"/>
                <a:gd name="T25" fmla="*/ 30 h 30"/>
                <a:gd name="T26" fmla="*/ 0 w 15"/>
                <a:gd name="T2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2"/>
                    <a:pt x="8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4" y="1"/>
                    <a:pt x="15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8" y="4"/>
                    <a:pt x="7" y="5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4" y="12"/>
                    <a:pt x="4" y="15"/>
                    <a:pt x="4" y="2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80">
              <a:extLst>
                <a:ext uri="{FF2B5EF4-FFF2-40B4-BE49-F238E27FC236}">
                  <a16:creationId xmlns:a16="http://schemas.microsoft.com/office/drawing/2014/main" id="{F860F466-4E9E-4FAB-9191-889E48281B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59224" y="866291"/>
              <a:ext cx="68573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5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4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1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1" y="10"/>
                    <a:pt x="15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8" y="16"/>
                    <a:pt x="6" y="18"/>
                    <a:pt x="5" y="20"/>
                  </a:cubicBezTo>
                  <a:cubicBezTo>
                    <a:pt x="4" y="21"/>
                    <a:pt x="4" y="23"/>
                    <a:pt x="4" y="25"/>
                  </a:cubicBezTo>
                  <a:cubicBezTo>
                    <a:pt x="4" y="27"/>
                    <a:pt x="4" y="29"/>
                    <a:pt x="5" y="31"/>
                  </a:cubicBezTo>
                  <a:cubicBezTo>
                    <a:pt x="6" y="33"/>
                    <a:pt x="8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1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81">
              <a:extLst>
                <a:ext uri="{FF2B5EF4-FFF2-40B4-BE49-F238E27FC236}">
                  <a16:creationId xmlns:a16="http://schemas.microsoft.com/office/drawing/2014/main" id="{1C2FD782-88A5-4E4E-89F9-910CA5334C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1717" y="890212"/>
              <a:ext cx="39868" cy="71763"/>
            </a:xfrm>
            <a:custGeom>
              <a:avLst/>
              <a:gdLst>
                <a:gd name="T0" fmla="*/ 17 w 17"/>
                <a:gd name="T1" fmla="*/ 4 h 30"/>
                <a:gd name="T2" fmla="*/ 15 w 17"/>
                <a:gd name="T3" fmla="*/ 7 h 30"/>
                <a:gd name="T4" fmla="*/ 9 w 17"/>
                <a:gd name="T5" fmla="*/ 4 h 30"/>
                <a:gd name="T6" fmla="*/ 6 w 17"/>
                <a:gd name="T7" fmla="*/ 5 h 30"/>
                <a:gd name="T8" fmla="*/ 5 w 17"/>
                <a:gd name="T9" fmla="*/ 8 h 30"/>
                <a:gd name="T10" fmla="*/ 6 w 17"/>
                <a:gd name="T11" fmla="*/ 10 h 30"/>
                <a:gd name="T12" fmla="*/ 10 w 17"/>
                <a:gd name="T13" fmla="*/ 13 h 30"/>
                <a:gd name="T14" fmla="*/ 16 w 17"/>
                <a:gd name="T15" fmla="*/ 17 h 30"/>
                <a:gd name="T16" fmla="*/ 17 w 17"/>
                <a:gd name="T17" fmla="*/ 22 h 30"/>
                <a:gd name="T18" fmla="*/ 15 w 17"/>
                <a:gd name="T19" fmla="*/ 28 h 30"/>
                <a:gd name="T20" fmla="*/ 9 w 17"/>
                <a:gd name="T21" fmla="*/ 30 h 30"/>
                <a:gd name="T22" fmla="*/ 4 w 17"/>
                <a:gd name="T23" fmla="*/ 29 h 30"/>
                <a:gd name="T24" fmla="*/ 0 w 17"/>
                <a:gd name="T25" fmla="*/ 26 h 30"/>
                <a:gd name="T26" fmla="*/ 3 w 17"/>
                <a:gd name="T27" fmla="*/ 24 h 30"/>
                <a:gd name="T28" fmla="*/ 9 w 17"/>
                <a:gd name="T29" fmla="*/ 27 h 30"/>
                <a:gd name="T30" fmla="*/ 12 w 17"/>
                <a:gd name="T31" fmla="*/ 25 h 30"/>
                <a:gd name="T32" fmla="*/ 14 w 17"/>
                <a:gd name="T33" fmla="*/ 22 h 30"/>
                <a:gd name="T34" fmla="*/ 13 w 17"/>
                <a:gd name="T35" fmla="*/ 19 h 30"/>
                <a:gd name="T36" fmla="*/ 8 w 17"/>
                <a:gd name="T37" fmla="*/ 16 h 30"/>
                <a:gd name="T38" fmla="*/ 3 w 17"/>
                <a:gd name="T39" fmla="*/ 12 h 30"/>
                <a:gd name="T40" fmla="*/ 2 w 17"/>
                <a:gd name="T41" fmla="*/ 8 h 30"/>
                <a:gd name="T42" fmla="*/ 4 w 17"/>
                <a:gd name="T43" fmla="*/ 3 h 30"/>
                <a:gd name="T44" fmla="*/ 9 w 17"/>
                <a:gd name="T45" fmla="*/ 0 h 30"/>
                <a:gd name="T46" fmla="*/ 17 w 17"/>
                <a:gd name="T4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0">
                  <a:moveTo>
                    <a:pt x="17" y="4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3" y="5"/>
                    <a:pt x="11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1"/>
                    <a:pt x="8" y="12"/>
                    <a:pt x="10" y="13"/>
                  </a:cubicBezTo>
                  <a:cubicBezTo>
                    <a:pt x="13" y="15"/>
                    <a:pt x="15" y="16"/>
                    <a:pt x="16" y="17"/>
                  </a:cubicBezTo>
                  <a:cubicBezTo>
                    <a:pt x="17" y="19"/>
                    <a:pt x="17" y="20"/>
                    <a:pt x="17" y="22"/>
                  </a:cubicBezTo>
                  <a:cubicBezTo>
                    <a:pt x="17" y="24"/>
                    <a:pt x="17" y="26"/>
                    <a:pt x="15" y="28"/>
                  </a:cubicBezTo>
                  <a:cubicBezTo>
                    <a:pt x="13" y="29"/>
                    <a:pt x="11" y="30"/>
                    <a:pt x="9" y="30"/>
                  </a:cubicBezTo>
                  <a:cubicBezTo>
                    <a:pt x="7" y="30"/>
                    <a:pt x="6" y="30"/>
                    <a:pt x="4" y="29"/>
                  </a:cubicBezTo>
                  <a:cubicBezTo>
                    <a:pt x="3" y="28"/>
                    <a:pt x="1" y="27"/>
                    <a:pt x="0" y="26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6"/>
                    <a:pt x="6" y="27"/>
                    <a:pt x="9" y="27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3" y="24"/>
                    <a:pt x="14" y="23"/>
                    <a:pt x="14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7"/>
                    <a:pt x="8" y="16"/>
                  </a:cubicBezTo>
                  <a:cubicBezTo>
                    <a:pt x="6" y="15"/>
                    <a:pt x="4" y="14"/>
                    <a:pt x="3" y="12"/>
                  </a:cubicBezTo>
                  <a:cubicBezTo>
                    <a:pt x="2" y="11"/>
                    <a:pt x="2" y="10"/>
                    <a:pt x="2" y="8"/>
                  </a:cubicBezTo>
                  <a:cubicBezTo>
                    <a:pt x="2" y="6"/>
                    <a:pt x="2" y="4"/>
                    <a:pt x="4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5" y="2"/>
                    <a:pt x="17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82">
              <a:extLst>
                <a:ext uri="{FF2B5EF4-FFF2-40B4-BE49-F238E27FC236}">
                  <a16:creationId xmlns:a16="http://schemas.microsoft.com/office/drawing/2014/main" id="{AA0304B4-16F1-4CD8-BB14-707B7F8043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6537" y="867886"/>
              <a:ext cx="55816" cy="94089"/>
            </a:xfrm>
            <a:custGeom>
              <a:avLst/>
              <a:gdLst>
                <a:gd name="T0" fmla="*/ 0 w 24"/>
                <a:gd name="T1" fmla="*/ 0 h 39"/>
                <a:gd name="T2" fmla="*/ 7 w 24"/>
                <a:gd name="T3" fmla="*/ 0 h 39"/>
                <a:gd name="T4" fmla="*/ 16 w 24"/>
                <a:gd name="T5" fmla="*/ 1 h 39"/>
                <a:gd name="T6" fmla="*/ 22 w 24"/>
                <a:gd name="T7" fmla="*/ 4 h 39"/>
                <a:gd name="T8" fmla="*/ 24 w 24"/>
                <a:gd name="T9" fmla="*/ 10 h 39"/>
                <a:gd name="T10" fmla="*/ 22 w 24"/>
                <a:gd name="T11" fmla="*/ 17 h 39"/>
                <a:gd name="T12" fmla="*/ 16 w 24"/>
                <a:gd name="T13" fmla="*/ 20 h 39"/>
                <a:gd name="T14" fmla="*/ 6 w 24"/>
                <a:gd name="T15" fmla="*/ 21 h 39"/>
                <a:gd name="T16" fmla="*/ 4 w 24"/>
                <a:gd name="T17" fmla="*/ 21 h 39"/>
                <a:gd name="T18" fmla="*/ 4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4 w 24"/>
                <a:gd name="T25" fmla="*/ 4 h 39"/>
                <a:gd name="T26" fmla="*/ 4 w 24"/>
                <a:gd name="T27" fmla="*/ 17 h 39"/>
                <a:gd name="T28" fmla="*/ 10 w 24"/>
                <a:gd name="T29" fmla="*/ 17 h 39"/>
                <a:gd name="T30" fmla="*/ 16 w 24"/>
                <a:gd name="T31" fmla="*/ 16 h 39"/>
                <a:gd name="T32" fmla="*/ 19 w 24"/>
                <a:gd name="T33" fmla="*/ 14 h 39"/>
                <a:gd name="T34" fmla="*/ 20 w 24"/>
                <a:gd name="T35" fmla="*/ 10 h 39"/>
                <a:gd name="T36" fmla="*/ 19 w 24"/>
                <a:gd name="T37" fmla="*/ 7 h 39"/>
                <a:gd name="T38" fmla="*/ 16 w 24"/>
                <a:gd name="T39" fmla="*/ 5 h 39"/>
                <a:gd name="T40" fmla="*/ 10 w 24"/>
                <a:gd name="T41" fmla="*/ 4 h 39"/>
                <a:gd name="T42" fmla="*/ 4 w 24"/>
                <a:gd name="T4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39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0"/>
                    <a:pt x="16" y="1"/>
                  </a:cubicBezTo>
                  <a:cubicBezTo>
                    <a:pt x="18" y="1"/>
                    <a:pt x="20" y="2"/>
                    <a:pt x="22" y="4"/>
                  </a:cubicBezTo>
                  <a:cubicBezTo>
                    <a:pt x="23" y="6"/>
                    <a:pt x="24" y="8"/>
                    <a:pt x="24" y="10"/>
                  </a:cubicBezTo>
                  <a:cubicBezTo>
                    <a:pt x="24" y="13"/>
                    <a:pt x="23" y="15"/>
                    <a:pt x="22" y="17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4" y="20"/>
                    <a:pt x="11" y="21"/>
                    <a:pt x="6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0"/>
                  </a:lnTo>
                  <a:close/>
                  <a:moveTo>
                    <a:pt x="4" y="4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7"/>
                    <a:pt x="15" y="17"/>
                    <a:pt x="16" y="16"/>
                  </a:cubicBezTo>
                  <a:cubicBezTo>
                    <a:pt x="17" y="16"/>
                    <a:pt x="18" y="15"/>
                    <a:pt x="19" y="14"/>
                  </a:cubicBezTo>
                  <a:cubicBezTo>
                    <a:pt x="19" y="13"/>
                    <a:pt x="20" y="12"/>
                    <a:pt x="20" y="10"/>
                  </a:cubicBezTo>
                  <a:cubicBezTo>
                    <a:pt x="20" y="9"/>
                    <a:pt x="19" y="8"/>
                    <a:pt x="19" y="7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5" y="4"/>
                    <a:pt x="13" y="4"/>
                    <a:pt x="1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83">
              <a:extLst>
                <a:ext uri="{FF2B5EF4-FFF2-40B4-BE49-F238E27FC236}">
                  <a16:creationId xmlns:a16="http://schemas.microsoft.com/office/drawing/2014/main" id="{2DF743D5-A415-4BF6-B0A3-8AC5B6731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41488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4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3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4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6" y="30"/>
                    <a:pt x="14" y="30"/>
                  </a:cubicBezTo>
                  <a:cubicBezTo>
                    <a:pt x="10" y="30"/>
                    <a:pt x="6" y="29"/>
                    <a:pt x="3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9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9"/>
                    <a:pt x="4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1" y="4"/>
                    <a:pt x="9" y="5"/>
                    <a:pt x="7" y="7"/>
                  </a:cubicBezTo>
                  <a:cubicBezTo>
                    <a:pt x="6" y="8"/>
                    <a:pt x="4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84">
              <a:extLst>
                <a:ext uri="{FF2B5EF4-FFF2-40B4-BE49-F238E27FC236}">
                  <a16:creationId xmlns:a16="http://schemas.microsoft.com/office/drawing/2014/main" id="{3C727FF0-B644-4A2B-960F-B25EA00AE4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35577" y="890212"/>
              <a:ext cx="68573" cy="71763"/>
            </a:xfrm>
            <a:custGeom>
              <a:avLst/>
              <a:gdLst>
                <a:gd name="T0" fmla="*/ 14 w 29"/>
                <a:gd name="T1" fmla="*/ 0 h 30"/>
                <a:gd name="T2" fmla="*/ 25 w 29"/>
                <a:gd name="T3" fmla="*/ 5 h 30"/>
                <a:gd name="T4" fmla="*/ 29 w 29"/>
                <a:gd name="T5" fmla="*/ 15 h 30"/>
                <a:gd name="T6" fmla="*/ 25 w 29"/>
                <a:gd name="T7" fmla="*/ 26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4 w 29"/>
                <a:gd name="T15" fmla="*/ 5 h 30"/>
                <a:gd name="T16" fmla="*/ 14 w 29"/>
                <a:gd name="T17" fmla="*/ 0 h 30"/>
                <a:gd name="T18" fmla="*/ 14 w 29"/>
                <a:gd name="T19" fmla="*/ 4 h 30"/>
                <a:gd name="T20" fmla="*/ 7 w 29"/>
                <a:gd name="T21" fmla="*/ 7 h 30"/>
                <a:gd name="T22" fmla="*/ 3 w 29"/>
                <a:gd name="T23" fmla="*/ 15 h 30"/>
                <a:gd name="T24" fmla="*/ 5 w 29"/>
                <a:gd name="T25" fmla="*/ 21 h 30"/>
                <a:gd name="T26" fmla="*/ 9 w 29"/>
                <a:gd name="T27" fmla="*/ 25 h 30"/>
                <a:gd name="T28" fmla="*/ 14 w 29"/>
                <a:gd name="T29" fmla="*/ 27 h 30"/>
                <a:gd name="T30" fmla="*/ 20 w 29"/>
                <a:gd name="T31" fmla="*/ 25 h 30"/>
                <a:gd name="T32" fmla="*/ 24 w 29"/>
                <a:gd name="T33" fmla="*/ 21 h 30"/>
                <a:gd name="T34" fmla="*/ 26 w 29"/>
                <a:gd name="T35" fmla="*/ 15 h 30"/>
                <a:gd name="T36" fmla="*/ 22 w 29"/>
                <a:gd name="T37" fmla="*/ 7 h 30"/>
                <a:gd name="T38" fmla="*/ 14 w 29"/>
                <a:gd name="T3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cubicBezTo>
                    <a:pt x="19" y="0"/>
                    <a:pt x="22" y="2"/>
                    <a:pt x="25" y="5"/>
                  </a:cubicBezTo>
                  <a:cubicBezTo>
                    <a:pt x="28" y="8"/>
                    <a:pt x="29" y="11"/>
                    <a:pt x="29" y="15"/>
                  </a:cubicBezTo>
                  <a:cubicBezTo>
                    <a:pt x="29" y="19"/>
                    <a:pt x="28" y="23"/>
                    <a:pt x="25" y="26"/>
                  </a:cubicBezTo>
                  <a:cubicBezTo>
                    <a:pt x="22" y="29"/>
                    <a:pt x="19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lose/>
                  <a:moveTo>
                    <a:pt x="14" y="4"/>
                  </a:moveTo>
                  <a:cubicBezTo>
                    <a:pt x="11" y="4"/>
                    <a:pt x="9" y="5"/>
                    <a:pt x="7" y="7"/>
                  </a:cubicBezTo>
                  <a:cubicBezTo>
                    <a:pt x="4" y="10"/>
                    <a:pt x="3" y="12"/>
                    <a:pt x="3" y="15"/>
                  </a:cubicBezTo>
                  <a:cubicBezTo>
                    <a:pt x="3" y="18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2" y="27"/>
                    <a:pt x="14" y="27"/>
                  </a:cubicBezTo>
                  <a:cubicBezTo>
                    <a:pt x="16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19"/>
                    <a:pt x="26" y="18"/>
                    <a:pt x="26" y="15"/>
                  </a:cubicBezTo>
                  <a:cubicBezTo>
                    <a:pt x="26" y="12"/>
                    <a:pt x="24" y="10"/>
                    <a:pt x="22" y="7"/>
                  </a:cubicBezTo>
                  <a:cubicBezTo>
                    <a:pt x="20" y="5"/>
                    <a:pt x="17" y="4"/>
                    <a:pt x="14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85">
              <a:extLst>
                <a:ext uri="{FF2B5EF4-FFF2-40B4-BE49-F238E27FC236}">
                  <a16:creationId xmlns:a16="http://schemas.microsoft.com/office/drawing/2014/main" id="{4A808CD2-18F3-449F-A991-CF96363A45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29665" y="890212"/>
              <a:ext cx="71763" cy="95683"/>
            </a:xfrm>
            <a:custGeom>
              <a:avLst/>
              <a:gdLst>
                <a:gd name="T0" fmla="*/ 0 w 30"/>
                <a:gd name="T1" fmla="*/ 1 h 40"/>
                <a:gd name="T2" fmla="*/ 4 w 30"/>
                <a:gd name="T3" fmla="*/ 1 h 40"/>
                <a:gd name="T4" fmla="*/ 4 w 30"/>
                <a:gd name="T5" fmla="*/ 6 h 40"/>
                <a:gd name="T6" fmla="*/ 9 w 30"/>
                <a:gd name="T7" fmla="*/ 2 h 40"/>
                <a:gd name="T8" fmla="*/ 15 w 30"/>
                <a:gd name="T9" fmla="*/ 0 h 40"/>
                <a:gd name="T10" fmla="*/ 26 w 30"/>
                <a:gd name="T11" fmla="*/ 5 h 40"/>
                <a:gd name="T12" fmla="*/ 30 w 30"/>
                <a:gd name="T13" fmla="*/ 15 h 40"/>
                <a:gd name="T14" fmla="*/ 26 w 30"/>
                <a:gd name="T15" fmla="*/ 26 h 40"/>
                <a:gd name="T16" fmla="*/ 15 w 30"/>
                <a:gd name="T17" fmla="*/ 30 h 40"/>
                <a:gd name="T18" fmla="*/ 9 w 30"/>
                <a:gd name="T19" fmla="*/ 29 h 40"/>
                <a:gd name="T20" fmla="*/ 4 w 30"/>
                <a:gd name="T21" fmla="*/ 25 h 40"/>
                <a:gd name="T22" fmla="*/ 4 w 30"/>
                <a:gd name="T23" fmla="*/ 40 h 40"/>
                <a:gd name="T24" fmla="*/ 0 w 30"/>
                <a:gd name="T25" fmla="*/ 40 h 40"/>
                <a:gd name="T26" fmla="*/ 0 w 30"/>
                <a:gd name="T27" fmla="*/ 1 h 40"/>
                <a:gd name="T28" fmla="*/ 15 w 30"/>
                <a:gd name="T29" fmla="*/ 4 h 40"/>
                <a:gd name="T30" fmla="*/ 7 w 30"/>
                <a:gd name="T31" fmla="*/ 7 h 40"/>
                <a:gd name="T32" fmla="*/ 4 w 30"/>
                <a:gd name="T33" fmla="*/ 15 h 40"/>
                <a:gd name="T34" fmla="*/ 5 w 30"/>
                <a:gd name="T35" fmla="*/ 21 h 40"/>
                <a:gd name="T36" fmla="*/ 9 w 30"/>
                <a:gd name="T37" fmla="*/ 25 h 40"/>
                <a:gd name="T38" fmla="*/ 15 w 30"/>
                <a:gd name="T39" fmla="*/ 27 h 40"/>
                <a:gd name="T40" fmla="*/ 21 w 30"/>
                <a:gd name="T41" fmla="*/ 25 h 40"/>
                <a:gd name="T42" fmla="*/ 25 w 30"/>
                <a:gd name="T43" fmla="*/ 21 h 40"/>
                <a:gd name="T44" fmla="*/ 26 w 30"/>
                <a:gd name="T45" fmla="*/ 15 h 40"/>
                <a:gd name="T46" fmla="*/ 25 w 30"/>
                <a:gd name="T47" fmla="*/ 10 h 40"/>
                <a:gd name="T48" fmla="*/ 21 w 30"/>
                <a:gd name="T49" fmla="*/ 5 h 40"/>
                <a:gd name="T50" fmla="*/ 15 w 30"/>
                <a:gd name="T5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1" y="1"/>
                    <a:pt x="13" y="0"/>
                    <a:pt x="15" y="0"/>
                  </a:cubicBezTo>
                  <a:cubicBezTo>
                    <a:pt x="19" y="0"/>
                    <a:pt x="23" y="2"/>
                    <a:pt x="26" y="5"/>
                  </a:cubicBezTo>
                  <a:cubicBezTo>
                    <a:pt x="29" y="8"/>
                    <a:pt x="30" y="11"/>
                    <a:pt x="30" y="15"/>
                  </a:cubicBezTo>
                  <a:cubicBezTo>
                    <a:pt x="30" y="19"/>
                    <a:pt x="29" y="23"/>
                    <a:pt x="26" y="26"/>
                  </a:cubicBezTo>
                  <a:cubicBezTo>
                    <a:pt x="23" y="29"/>
                    <a:pt x="19" y="30"/>
                    <a:pt x="15" y="30"/>
                  </a:cubicBezTo>
                  <a:cubicBezTo>
                    <a:pt x="13" y="30"/>
                    <a:pt x="11" y="30"/>
                    <a:pt x="9" y="29"/>
                  </a:cubicBezTo>
                  <a:cubicBezTo>
                    <a:pt x="7" y="28"/>
                    <a:pt x="6" y="27"/>
                    <a:pt x="4" y="2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1"/>
                  </a:lnTo>
                  <a:close/>
                  <a:moveTo>
                    <a:pt x="15" y="4"/>
                  </a:moveTo>
                  <a:cubicBezTo>
                    <a:pt x="12" y="4"/>
                    <a:pt x="9" y="5"/>
                    <a:pt x="7" y="7"/>
                  </a:cubicBezTo>
                  <a:cubicBezTo>
                    <a:pt x="5" y="9"/>
                    <a:pt x="4" y="12"/>
                    <a:pt x="4" y="15"/>
                  </a:cubicBezTo>
                  <a:cubicBezTo>
                    <a:pt x="4" y="18"/>
                    <a:pt x="4" y="20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19"/>
                    <a:pt x="26" y="17"/>
                    <a:pt x="26" y="15"/>
                  </a:cubicBezTo>
                  <a:cubicBezTo>
                    <a:pt x="26" y="13"/>
                    <a:pt x="26" y="11"/>
                    <a:pt x="25" y="10"/>
                  </a:cubicBezTo>
                  <a:cubicBezTo>
                    <a:pt x="24" y="8"/>
                    <a:pt x="22" y="6"/>
                    <a:pt x="21" y="5"/>
                  </a:cubicBezTo>
                  <a:cubicBezTo>
                    <a:pt x="19" y="4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586">
              <a:extLst>
                <a:ext uri="{FF2B5EF4-FFF2-40B4-BE49-F238E27FC236}">
                  <a16:creationId xmlns:a16="http://schemas.microsoft.com/office/drawing/2014/main" id="{3EC021A0-1E7F-47D7-914D-758B06AB45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28537" y="866291"/>
              <a:ext cx="6379" cy="95683"/>
            </a:xfrm>
            <a:prstGeom prst="rect">
              <a:avLst/>
            </a:pr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87">
              <a:extLst>
                <a:ext uri="{FF2B5EF4-FFF2-40B4-BE49-F238E27FC236}">
                  <a16:creationId xmlns:a16="http://schemas.microsoft.com/office/drawing/2014/main" id="{167C89AE-02E0-4FE1-A187-477C3D2DE4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60431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5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5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7" y="30"/>
                    <a:pt x="14" y="30"/>
                  </a:cubicBezTo>
                  <a:cubicBezTo>
                    <a:pt x="10" y="30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2" y="4"/>
                    <a:pt x="9" y="5"/>
                    <a:pt x="7" y="7"/>
                  </a:cubicBezTo>
                  <a:cubicBezTo>
                    <a:pt x="6" y="8"/>
                    <a:pt x="5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72A564D-06A5-4EFE-B38B-6D6BE06E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2549"/>
            <a:ext cx="12192000" cy="1856941"/>
          </a:xfrm>
          <a:prstGeom prst="rect">
            <a:avLst/>
          </a:prstGeom>
        </p:spPr>
      </p:pic>
      <p:pic>
        <p:nvPicPr>
          <p:cNvPr id="3" name="תמונה 2" descr="תמונה שמכילה אובייקט&#10;&#10;תיאור שנוצר ברמת מהימנות גבוהה">
            <a:extLst>
              <a:ext uri="{FF2B5EF4-FFF2-40B4-BE49-F238E27FC236}">
                <a16:creationId xmlns:a16="http://schemas.microsoft.com/office/drawing/2014/main" id="{07CFF163-8B1C-47C8-BBE1-D23B5B2E5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0" y="389002"/>
            <a:ext cx="7800815" cy="1025635"/>
          </a:xfrm>
          <a:prstGeom prst="rect">
            <a:avLst/>
          </a:prstGeom>
        </p:spPr>
      </p:pic>
      <p:sp>
        <p:nvSpPr>
          <p:cNvPr id="125" name="מציין מיקום טקסט 46">
            <a:extLst>
              <a:ext uri="{FF2B5EF4-FFF2-40B4-BE49-F238E27FC236}">
                <a16:creationId xmlns:a16="http://schemas.microsoft.com/office/drawing/2014/main" id="{5FD01500-B874-4ED1-BA77-137138AC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9" name="כותרת 1">
            <a:extLst>
              <a:ext uri="{FF2B5EF4-FFF2-40B4-BE49-F238E27FC236}">
                <a16:creationId xmlns:a16="http://schemas.microsoft.com/office/drawing/2014/main" id="{E40A6F19-AB55-4BB2-90A9-1D0AFF238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8" name="מציין מיקום טקסט 46">
            <a:extLst>
              <a:ext uri="{FF2B5EF4-FFF2-40B4-BE49-F238E27FC236}">
                <a16:creationId xmlns:a16="http://schemas.microsoft.com/office/drawing/2014/main" id="{723708AD-1A8C-4C3F-BD80-D41BBAFFB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9" name="מציין מיקום טקסט 46">
            <a:extLst>
              <a:ext uri="{FF2B5EF4-FFF2-40B4-BE49-F238E27FC236}">
                <a16:creationId xmlns:a16="http://schemas.microsoft.com/office/drawing/2014/main" id="{0414D16D-A991-4A59-B46B-10A4B8FF1B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44CF9-36DD-4075-BEFB-C959185E6308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D26F86-6539-41EE-BEEC-1242BFE10597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566ED-C85F-4471-BBF7-A8D5741A95D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2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1CA5A-67E0-445C-8ED9-1D97C8DEDCAC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2020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410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1FBECD-340B-4FAB-BA12-88175B94A2C1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4EF2ADB-9A89-40BC-BC15-3C01C608847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1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B6A789-9E81-499C-A423-9BF9017CA76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810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888615-4A21-4FA2-A689-8FB7634D6320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21EA363-98E5-455B-8A3E-B673A250ECE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4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F83C6-9764-4440-8BD6-C4073E91D31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871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76EC95-DA8E-4E8D-AC58-BCC198B18C8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92B2546-3267-4D3A-95E9-94EEDE110FA2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70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3393" y="452669"/>
            <a:ext cx="8640960" cy="576064"/>
          </a:xfrm>
        </p:spPr>
        <p:txBody>
          <a:bodyPr anchor="t"/>
          <a:lstStyle>
            <a:lvl1pPr algn="l">
              <a:defRPr sz="3733" b="1" cap="all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10128449" y="6501342"/>
            <a:ext cx="69469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 smtClean="0">
                <a:solidFill>
                  <a:srgbClr val="898989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67" dirty="0"/>
              <a:t>© ETSI 2020. All rights reserved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392" y="1700808"/>
            <a:ext cx="11041227" cy="4704523"/>
          </a:xfrm>
          <a:prstGeom prst="rect">
            <a:avLst/>
          </a:prstGeom>
        </p:spPr>
        <p:txBody>
          <a:bodyPr anchor="t" anchorCtr="0"/>
          <a:lstStyle>
            <a:lvl1pPr marL="457189" marR="0" indent="-457189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 sz="2933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90575" marR="0" indent="-38099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120000"/>
              <a:buFont typeface="Arial" panose="020B0604020202020204" pitchFamily="34" charset="0"/>
              <a:buChar char="•"/>
              <a:tabLst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523962" marR="0" indent="-304792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120000"/>
              <a:buFont typeface="Arial" panose="020B0604020202020204" pitchFamily="34" charset="0"/>
              <a:buChar char="•"/>
              <a:tabLst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2133547" marR="0" indent="-304792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120000"/>
              <a:buFont typeface="Arial" panose="020B0604020202020204" pitchFamily="34" charset="0"/>
              <a:buChar char="•"/>
              <a:tabLst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743131" marR="0" indent="-304792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120000"/>
              <a:buFont typeface="Arial" panose="020B0604020202020204" pitchFamily="34" charset="0"/>
              <a:buChar char="•"/>
              <a:tabLst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57189" marR="0" lvl="0" indent="-457189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Click to add text</a:t>
            </a:r>
          </a:p>
          <a:p>
            <a:pPr marL="990575" marR="0" lvl="1" indent="-38099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Second level</a:t>
            </a:r>
          </a:p>
          <a:p>
            <a:pPr marL="1523962" marR="0" lvl="2" indent="-304792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Third level</a:t>
            </a:r>
          </a:p>
          <a:p>
            <a:pPr marL="2133547" marR="0" lvl="3" indent="-304792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Fourth level</a:t>
            </a:r>
          </a:p>
          <a:p>
            <a:pPr marL="2743131" marR="0" lvl="4" indent="-304792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Fifth level</a:t>
            </a:r>
            <a:endParaRPr kumimoji="0" lang="en-GB" sz="2133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990575" marR="0" lvl="1" indent="-380990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457189" marR="0" lvl="0" indent="-457189" algn="l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6E650635-8C50-402F-8FC0-A45158A2D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48" y="6477152"/>
            <a:ext cx="540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fld id="{2B9AA56B-AC14-4356-AFCC-62E8A812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46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953901" y="0"/>
            <a:ext cx="7667717" cy="68580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2" y="389003"/>
            <a:ext cx="3414056" cy="1400739"/>
          </a:xfrm>
          <a:prstGeom prst="rect">
            <a:avLst/>
          </a:prstGeom>
        </p:spPr>
      </p:pic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0" y="5071255"/>
            <a:ext cx="6705711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CA7211-2781-4CC7-A862-D01C14DA3256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5BB3E-08E5-45D6-B257-2910811173C9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2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41ED0645-EEA7-4500-A273-D7D147FF9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23632"/>
            <a:ext cx="12192000" cy="1856941"/>
          </a:xfrm>
          <a:prstGeom prst="rect">
            <a:avLst/>
          </a:prstGeom>
        </p:spPr>
      </p:pic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8904188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0"/>
            <a:ext cx="8904190" cy="40406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4522AFBD-9A9E-4F45-B8FE-CE5FB2376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B10DB2-7748-4164-B8A2-F994322A381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445544-3A41-40EE-90C9-7278D1A41F38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39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1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384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B0F238-C625-43A1-9C2B-130EAD00CCF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4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5FA8BA-D507-4143-9C90-4DEEE643B2ED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2020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048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1F6496-27E9-440D-92D9-60D5EEE5B905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07B9D33-FEF9-4380-BD20-9D29DB9F42DA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1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000C9C-5F4A-4137-B5D6-C7CBCBA749CF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2020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367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15B2BD-39A7-4F11-A0F9-A8EBC07F4ED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2020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4E42D40-548C-4F03-B969-9E06A979BE3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853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0" r:id="rId2"/>
    <p:sldLayoutId id="2147483801" r:id="rId3"/>
    <p:sldLayoutId id="2147483660" r:id="rId4"/>
    <p:sldLayoutId id="2147483779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18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18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18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F26B43"/>
          </p15:clr>
        </p15:guide>
        <p15:guide id="3" orient="horz" pos="345" userDrawn="1">
          <p15:clr>
            <a:srgbClr val="F26B43"/>
          </p15:clr>
        </p15:guide>
        <p15:guide id="4" pos="336" userDrawn="1">
          <p15:clr>
            <a:srgbClr val="F26B43"/>
          </p15:clr>
        </p15:guide>
        <p15:guide id="5" pos="7334" userDrawn="1">
          <p15:clr>
            <a:srgbClr val="F26B43"/>
          </p15:clr>
        </p15:guide>
        <p15:guide id="6" orient="horz" pos="1192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  <p15:guide id="9" orient="horz" pos="1420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orient="horz" pos="6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tomeet.me/ETSI-NFV-SOL/workshop---etsi-nfv-sol--lfn-onap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fvwiki.etsi.org/index.php?title=ONAP-ETSI_Alignment_Workshop_-_18_February_2020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A59707F-057E-4A2B-8139-5C96DDFC9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ONAP-ETSI Alignment Workshop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83F8D3C-4FCC-45C2-A491-65EFF4E0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SOL WG Chair &amp; Vice Chair</a:t>
            </a:r>
          </a:p>
          <a:p>
            <a:r>
              <a:rPr lang="en-US" dirty="0"/>
              <a:t>ONAP: Orchestration scenario task force: ETSI-Alignment project Task Leader</a:t>
            </a:r>
          </a:p>
        </p:txBody>
      </p:sp>
    </p:spTree>
    <p:extLst>
      <p:ext uri="{BB962C8B-B14F-4D97-AF65-F5344CB8AC3E}">
        <p14:creationId xmlns:p14="http://schemas.microsoft.com/office/powerpoint/2010/main" val="165779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A2EB890-44BB-4440-A1E7-5922D047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9C713A6-B41C-47F2-986B-33941B0B45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7" y="1600570"/>
            <a:ext cx="11381137" cy="4040687"/>
          </a:xfrm>
        </p:spPr>
        <p:txBody>
          <a:bodyPr/>
          <a:lstStyle/>
          <a:p>
            <a:pPr lvl="1"/>
            <a:r>
              <a:rPr lang="en-US" altLang="en-US" dirty="0"/>
              <a:t>Prepared by ETSI NFV SOL WG &amp; ONAP: Orchestration scenario task force: ETSI-Alignment project</a:t>
            </a:r>
          </a:p>
          <a:p>
            <a:pPr lvl="1"/>
            <a:r>
              <a:rPr lang="en-US" dirty="0"/>
              <a:t>The goal of the workshop is to share technical detail of ONAP-ETSI Alignment project on SOL002, SOL003, SOL005 Adapters, SOL001/004/007, and ONAP-ETSI Catalog Manager.</a:t>
            </a:r>
          </a:p>
          <a:p>
            <a:pPr lvl="1"/>
            <a:r>
              <a:rPr lang="en-US" dirty="0"/>
              <a:t>To Join: 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https://www.gotomeet.me/ETSI-NFV-SOL/workshop---etsi-nfv-sol--lfn-onap</a:t>
            </a:r>
            <a:endParaRPr lang="en-US" dirty="0"/>
          </a:p>
          <a:p>
            <a:pPr lvl="1"/>
            <a:endParaRPr lang="en-US" altLang="en-US" dirty="0"/>
          </a:p>
          <a:p>
            <a:pPr lvl="2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77833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A2EB890-44BB-4440-A1E7-5922D047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9C713A6-B41C-47F2-986B-33941B0B45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7" y="1600570"/>
            <a:ext cx="11381137" cy="4040687"/>
          </a:xfrm>
        </p:spPr>
        <p:txBody>
          <a:bodyPr/>
          <a:lstStyle/>
          <a:p>
            <a:pPr lvl="1"/>
            <a:r>
              <a:rPr lang="en-US" dirty="0"/>
              <a:t>The workshop is open all ONAP and ETSI NFV members. </a:t>
            </a:r>
          </a:p>
          <a:p>
            <a:pPr lvl="1"/>
            <a:r>
              <a:rPr lang="en-US" dirty="0"/>
              <a:t>Technical information sharing only and no decision or approval making process.</a:t>
            </a:r>
          </a:p>
          <a:p>
            <a:pPr lvl="1"/>
            <a:r>
              <a:rPr lang="en-US" altLang="en-US" dirty="0"/>
              <a:t>All documents during workshop will be available at </a:t>
            </a:r>
            <a:r>
              <a:rPr lang="en-US" dirty="0">
                <a:hlinkClick r:id="rId2"/>
              </a:rPr>
              <a:t>ONAP-ETSI Alignment Workshop - 18 February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7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A2EB890-44BB-4440-A1E7-5922D047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9C713A6-B41C-47F2-986B-33941B0B45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7" y="1600570"/>
            <a:ext cx="11381137" cy="4040687"/>
          </a:xfrm>
        </p:spPr>
        <p:txBody>
          <a:bodyPr/>
          <a:lstStyle/>
          <a:p>
            <a:pPr lvl="1"/>
            <a:r>
              <a:rPr lang="en-US" dirty="0"/>
              <a:t>ONAP ETSI-Alignment project: SOL002/003/005 adapters and </a:t>
            </a:r>
            <a:r>
              <a:rPr lang="en-US" dirty="0" err="1"/>
              <a:t>etsi</a:t>
            </a:r>
            <a:r>
              <a:rPr lang="en-US" dirty="0"/>
              <a:t>-catalog technical presentation</a:t>
            </a:r>
          </a:p>
          <a:p>
            <a:pPr lvl="1"/>
            <a:r>
              <a:rPr lang="en-US" dirty="0"/>
              <a:t>CNF and Hierarchical ETSI-based Orchestration discussion</a:t>
            </a:r>
          </a:p>
          <a:p>
            <a:pPr lvl="1"/>
            <a:r>
              <a:rPr lang="en-US" dirty="0"/>
              <a:t>Q&amp;A </a:t>
            </a:r>
          </a:p>
          <a:p>
            <a:pPr lvl="1"/>
            <a:r>
              <a:rPr lang="en-US" dirty="0"/>
              <a:t>Next step</a:t>
            </a:r>
          </a:p>
        </p:txBody>
      </p:sp>
    </p:spTree>
    <p:extLst>
      <p:ext uri="{BB962C8B-B14F-4D97-AF65-F5344CB8AC3E}">
        <p14:creationId xmlns:p14="http://schemas.microsoft.com/office/powerpoint/2010/main" val="3361329382"/>
      </p:ext>
    </p:extLst>
  </p:cSld>
  <p:clrMapOvr>
    <a:masterClrMapping/>
  </p:clrMapOvr>
</p:sld>
</file>

<file path=ppt/theme/theme1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TSI_CORPORATE_PRESENTATION_template_2018_Light_Version.potx [Read-Only]" id="{8F1FD406-208B-4086-8147-066D99D50EB6}" vid="{AD6E7D34-2EB2-4F5F-B425-88BA03DC4592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NFVTSC(18)000071r1d0_Draft_for_Layer123_NFV_tutorials_Oct_2018_ETSI_NFV_technical</Template>
  <TotalTime>713</TotalTime>
  <Words>130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ETSI Corporate 2018</vt:lpstr>
      <vt:lpstr>ONAP-ETSI Alignment Workshop</vt:lpstr>
      <vt:lpstr>Welcome</vt:lpstr>
      <vt:lpstr>Logistics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short guide to using the ETSI PowerPoint Template</dc:title>
  <dc:subject>&lt;Speech title here&gt;</dc:subject>
  <dc:creator>joan-tsc</dc:creator>
  <cp:keywords/>
  <cp:lastModifiedBy>Thinh Nguyenphu r1</cp:lastModifiedBy>
  <cp:revision>145</cp:revision>
  <dcterms:created xsi:type="dcterms:W3CDTF">2018-09-27T16:22:55Z</dcterms:created>
  <dcterms:modified xsi:type="dcterms:W3CDTF">2020-02-17T13:59:36Z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</Properties>
</file>