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61" r:id="rId2"/>
    <p:sldId id="304" r:id="rId3"/>
    <p:sldId id="308" r:id="rId4"/>
    <p:sldId id="312" r:id="rId5"/>
    <p:sldId id="362" r:id="rId6"/>
    <p:sldId id="378" r:id="rId7"/>
    <p:sldId id="382" r:id="rId8"/>
    <p:sldId id="389" r:id="rId9"/>
    <p:sldId id="390" r:id="rId10"/>
    <p:sldId id="379" r:id="rId11"/>
    <p:sldId id="380" r:id="rId12"/>
    <p:sldId id="381" r:id="rId13"/>
    <p:sldId id="383" r:id="rId14"/>
    <p:sldId id="384" r:id="rId15"/>
    <p:sldId id="385" r:id="rId16"/>
    <p:sldId id="386" r:id="rId17"/>
    <p:sldId id="387" r:id="rId18"/>
    <p:sldId id="388" r:id="rId19"/>
    <p:sldId id="377" r:id="rId20"/>
    <p:sldId id="314" r:id="rId21"/>
    <p:sldId id="363" r:id="rId22"/>
    <p:sldId id="317" r:id="rId23"/>
    <p:sldId id="37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160">
          <p15:clr>
            <a:srgbClr val="A4A3A4"/>
          </p15:clr>
        </p15:guide>
        <p15:guide id="4"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i Shilat" initials="MS" lastIdx="20" clrIdx="0">
    <p:extLst>
      <p:ext uri="{19B8F6BF-5375-455C-9EA6-DF929625EA0E}">
        <p15:presenceInfo xmlns:p15="http://schemas.microsoft.com/office/powerpoint/2012/main" userId="S-1-5-21-143744227-174999600-642189945-19616" providerId="AD"/>
      </p:ext>
    </p:extLst>
  </p:cmAuthor>
  <p:cmAuthor id="2" name="Ronit Soen" initials="RS" lastIdx="4" clrIdx="1">
    <p:extLst>
      <p:ext uri="{19B8F6BF-5375-455C-9EA6-DF929625EA0E}">
        <p15:presenceInfo xmlns:p15="http://schemas.microsoft.com/office/powerpoint/2012/main" userId="S-1-5-21-143744227-174999600-642189945-8196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008C"/>
    <a:srgbClr val="298FD1"/>
    <a:srgbClr val="3E484F"/>
    <a:srgbClr val="E1F0FF"/>
    <a:srgbClr val="004A8D"/>
    <a:srgbClr val="E7E6E6"/>
    <a:srgbClr val="302E45"/>
    <a:srgbClr val="F58C7E"/>
    <a:srgbClr val="F067A6"/>
    <a:srgbClr val="B4B0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סגנון ביניים 2 - הדגשה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סגנון בהיר 2 - הדגשה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3" autoAdjust="0"/>
    <p:restoredTop sz="94980" autoAdjust="0"/>
  </p:normalViewPr>
  <p:slideViewPr>
    <p:cSldViewPr snapToGrid="0" showGuides="1">
      <p:cViewPr varScale="1">
        <p:scale>
          <a:sx n="84" d="100"/>
          <a:sy n="84" d="100"/>
        </p:scale>
        <p:origin x="492" y="90"/>
      </p:cViewPr>
      <p:guideLst>
        <p:guide orient="horz" pos="2160"/>
        <p:guide pos="3840"/>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 d="1"/>
        <a:sy n="1" d="1"/>
      </p:scale>
      <p:origin x="0" y="-667"/>
    </p:cViewPr>
  </p:sorterViewPr>
  <p:notesViewPr>
    <p:cSldViewPr snapToGrid="0" showGuides="1">
      <p:cViewPr varScale="1">
        <p:scale>
          <a:sx n="121" d="100"/>
          <a:sy n="121" d="100"/>
        </p:scale>
        <p:origin x="408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theme" Target="../theme/theme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16408" y="0"/>
            <a:ext cx="2696906" cy="458788"/>
          </a:xfrm>
          <a:prstGeom prst="rect">
            <a:avLst/>
          </a:prstGeom>
        </p:spPr>
        <p:txBody>
          <a:bodyPr vert="horz" lIns="91440" tIns="45720" rIns="91440" bIns="45720" rtlCol="0" anchor="b"/>
          <a:lstStyle>
            <a:lvl1pPr algn="l">
              <a:defRPr sz="1200"/>
            </a:lvl1pPr>
          </a:lstStyle>
          <a:p>
            <a:r>
              <a:rPr lang="en-US" dirty="0">
                <a:latin typeface="Calibri" panose="020F0502020204030204" pitchFamily="34" charset="0"/>
                <a:cs typeface="Calibri" panose="020F0502020204030204" pitchFamily="34" charset="0"/>
              </a:rPr>
              <a:t>Headline</a:t>
            </a:r>
          </a:p>
        </p:txBody>
      </p:sp>
      <p:sp>
        <p:nvSpPr>
          <p:cNvPr id="3" name="Date Placeholder 2"/>
          <p:cNvSpPr>
            <a:spLocks noGrp="1"/>
          </p:cNvSpPr>
          <p:nvPr>
            <p:ph type="dt" sz="quarter" idx="1"/>
          </p:nvPr>
        </p:nvSpPr>
        <p:spPr>
          <a:xfrm>
            <a:off x="3884613" y="0"/>
            <a:ext cx="2646816" cy="458788"/>
          </a:xfrm>
          <a:prstGeom prst="rect">
            <a:avLst/>
          </a:prstGeom>
        </p:spPr>
        <p:txBody>
          <a:bodyPr vert="horz" lIns="91440" tIns="45720" rIns="91440" bIns="45720" rtlCol="0" anchor="b"/>
          <a:lstStyle>
            <a:lvl1pPr algn="r">
              <a:defRPr sz="1200"/>
            </a:lvl1pPr>
          </a:lstStyle>
          <a:p>
            <a:fld id="{BDF556B1-47E5-4841-AF78-A552147C4512}" type="datetimeFigureOut">
              <a:rPr lang="en-US" smtClean="0">
                <a:latin typeface="Calibri" panose="020F0502020204030204" pitchFamily="34" charset="0"/>
                <a:cs typeface="Calibri" panose="020F0502020204030204" pitchFamily="34" charset="0"/>
              </a:rPr>
              <a:t>4/7/2020</a:t>
            </a:fld>
            <a:endParaRPr lang="en-US">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3"/>
          </p:nvPr>
        </p:nvSpPr>
        <p:spPr>
          <a:xfrm>
            <a:off x="3884613" y="8685213"/>
            <a:ext cx="2646816" cy="458787"/>
          </a:xfrm>
          <a:prstGeom prst="rect">
            <a:avLst/>
          </a:prstGeom>
        </p:spPr>
        <p:txBody>
          <a:bodyPr vert="horz" lIns="91440" tIns="45720" rIns="91440" bIns="45720" rtlCol="0" anchor="t"/>
          <a:lstStyle>
            <a:lvl1pPr algn="r">
              <a:defRPr sz="1200"/>
            </a:lvl1pPr>
          </a:lstStyle>
          <a:p>
            <a:fld id="{31C06EA9-5B09-4754-A303-3A3F0FC820EB}" type="slidenum">
              <a:rPr lang="en-US" smtClean="0">
                <a:latin typeface="Calibri" panose="020F0502020204030204" pitchFamily="34" charset="0"/>
                <a:cs typeface="Calibri" panose="020F0502020204030204" pitchFamily="34" charset="0"/>
              </a:rPr>
              <a:t>‹#›</a:t>
            </a:fld>
            <a:endParaRPr lang="en-US">
              <a:latin typeface="Calibri" panose="020F0502020204030204" pitchFamily="34" charset="0"/>
              <a:cs typeface="Calibri" panose="020F0502020204030204" pitchFamily="34" charset="0"/>
            </a:endParaRPr>
          </a:p>
        </p:txBody>
      </p:sp>
      <p:grpSp>
        <p:nvGrpSpPr>
          <p:cNvPr id="17" name="קבוצה 16">
            <a:extLst>
              <a:ext uri="{FF2B5EF4-FFF2-40B4-BE49-F238E27FC236}">
                <a16:creationId xmlns:a16="http://schemas.microsoft.com/office/drawing/2014/main" id="{B2504C87-FC84-438B-A720-21488CDB61C0}"/>
              </a:ext>
            </a:extLst>
          </p:cNvPr>
          <p:cNvGrpSpPr/>
          <p:nvPr/>
        </p:nvGrpSpPr>
        <p:grpSpPr>
          <a:xfrm>
            <a:off x="487353" y="8442026"/>
            <a:ext cx="1168026" cy="486374"/>
            <a:chOff x="10299671" y="346413"/>
            <a:chExt cx="1535713" cy="639482"/>
          </a:xfrm>
        </p:grpSpPr>
        <p:pic>
          <p:nvPicPr>
            <p:cNvPr id="18" name="Picture 557">
              <a:extLst>
                <a:ext uri="{FF2B5EF4-FFF2-40B4-BE49-F238E27FC236}">
                  <a16:creationId xmlns:a16="http://schemas.microsoft.com/office/drawing/2014/main" id="{0A92B92B-D22F-4FF9-B868-A7AC80615C3F}"/>
                </a:ext>
              </a:extLst>
            </p:cNvPr>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10908853" y="346413"/>
              <a:ext cx="328512"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58">
              <a:extLst>
                <a:ext uri="{FF2B5EF4-FFF2-40B4-BE49-F238E27FC236}">
                  <a16:creationId xmlns:a16="http://schemas.microsoft.com/office/drawing/2014/main" id="{7D250BE4-0032-4CCD-84C8-744BBB71855F}"/>
                </a:ext>
              </a:extLst>
            </p:cNvPr>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10846660" y="354387"/>
              <a:ext cx="314160" cy="470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59">
              <a:extLst>
                <a:ext uri="{FF2B5EF4-FFF2-40B4-BE49-F238E27FC236}">
                  <a16:creationId xmlns:a16="http://schemas.microsoft.com/office/drawing/2014/main" id="{C15384F6-8DB7-41A6-93B8-A4BC23530E80}"/>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10782871" y="346413"/>
              <a:ext cx="328512"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60">
              <a:extLst>
                <a:ext uri="{FF2B5EF4-FFF2-40B4-BE49-F238E27FC236}">
                  <a16:creationId xmlns:a16="http://schemas.microsoft.com/office/drawing/2014/main" id="{43EBC18D-92B8-4565-8E90-F7ECD31B2010}"/>
                </a:ext>
              </a:extLst>
            </p:cNvPr>
            <p:cNvPicPr>
              <a:picLocks noChangeAspect="1" noChangeArrowheads="1"/>
            </p:cNvPicPr>
            <p:nvPr userDrawn="1"/>
          </p:nvPicPr>
          <p:blipFill>
            <a:blip r:embed="rId5" cstate="screen">
              <a:extLst>
                <a:ext uri="{28A0092B-C50C-407E-A947-70E740481C1C}">
                  <a14:useLocalDpi xmlns:a14="http://schemas.microsoft.com/office/drawing/2010/main" val="0"/>
                </a:ext>
              </a:extLst>
            </a:blip>
            <a:srcRect/>
            <a:stretch>
              <a:fillRect/>
            </a:stretch>
          </p:blipFill>
          <p:spPr bwMode="auto">
            <a:xfrm>
              <a:off x="10299671" y="590405"/>
              <a:ext cx="755895" cy="234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61">
              <a:extLst>
                <a:ext uri="{FF2B5EF4-FFF2-40B4-BE49-F238E27FC236}">
                  <a16:creationId xmlns:a16="http://schemas.microsoft.com/office/drawing/2014/main" id="{1C501CCD-4174-4668-8166-87CAAEB77A28}"/>
                </a:ext>
              </a:extLst>
            </p:cNvPr>
            <p:cNvPicPr>
              <a:picLocks noChangeAspect="1" noChangeArrowheads="1"/>
            </p:cNvPicPr>
            <p:nvPr userDrawn="1"/>
          </p:nvPicPr>
          <p:blipFill>
            <a:blip r:embed="rId6" cstate="screen">
              <a:extLst>
                <a:ext uri="{28A0092B-C50C-407E-A947-70E740481C1C}">
                  <a14:useLocalDpi xmlns:a14="http://schemas.microsoft.com/office/drawing/2010/main" val="0"/>
                </a:ext>
              </a:extLst>
            </a:blip>
            <a:srcRect/>
            <a:stretch>
              <a:fillRect/>
            </a:stretch>
          </p:blipFill>
          <p:spPr bwMode="auto">
            <a:xfrm>
              <a:off x="11337832" y="346413"/>
              <a:ext cx="320538"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62">
              <a:extLst>
                <a:ext uri="{FF2B5EF4-FFF2-40B4-BE49-F238E27FC236}">
                  <a16:creationId xmlns:a16="http://schemas.microsoft.com/office/drawing/2014/main" id="{E57B3E20-17C7-494E-A0A2-BAB2AF195E3D}"/>
                </a:ext>
              </a:extLst>
            </p:cNvPr>
            <p:cNvPicPr>
              <a:picLocks noChangeAspect="1" noChangeArrowheads="1"/>
            </p:cNvPicPr>
            <p:nvPr userDrawn="1"/>
          </p:nvPicPr>
          <p:blipFill>
            <a:blip r:embed="rId7" cstate="screen">
              <a:extLst>
                <a:ext uri="{28A0092B-C50C-407E-A947-70E740481C1C}">
                  <a14:useLocalDpi xmlns:a14="http://schemas.microsoft.com/office/drawing/2010/main" val="0"/>
                </a:ext>
              </a:extLst>
            </a:blip>
            <a:srcRect/>
            <a:stretch>
              <a:fillRect/>
            </a:stretch>
          </p:blipFill>
          <p:spPr bwMode="auto">
            <a:xfrm>
              <a:off x="11406404" y="346413"/>
              <a:ext cx="307781"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63">
              <a:extLst>
                <a:ext uri="{FF2B5EF4-FFF2-40B4-BE49-F238E27FC236}">
                  <a16:creationId xmlns:a16="http://schemas.microsoft.com/office/drawing/2014/main" id="{514A8179-A926-426C-9CAA-AA208EA17DFE}"/>
                </a:ext>
              </a:extLst>
            </p:cNvPr>
            <p:cNvPicPr>
              <a:picLocks noChangeAspect="1" noChangeArrowheads="1"/>
            </p:cNvPicPr>
            <p:nvPr userDrawn="1"/>
          </p:nvPicPr>
          <p:blipFill>
            <a:blip r:embed="rId8" cstate="screen">
              <a:extLst>
                <a:ext uri="{28A0092B-C50C-407E-A947-70E740481C1C}">
                  <a14:useLocalDpi xmlns:a14="http://schemas.microsoft.com/office/drawing/2010/main" val="0"/>
                </a:ext>
              </a:extLst>
            </a:blip>
            <a:srcRect/>
            <a:stretch>
              <a:fillRect/>
            </a:stretch>
          </p:blipFill>
          <p:spPr bwMode="auto">
            <a:xfrm>
              <a:off x="11455841" y="346413"/>
              <a:ext cx="322133"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Freeform 564">
              <a:extLst>
                <a:ext uri="{FF2B5EF4-FFF2-40B4-BE49-F238E27FC236}">
                  <a16:creationId xmlns:a16="http://schemas.microsoft.com/office/drawing/2014/main" id="{74373E8D-8315-4171-8C2E-F8914FEB2C56}"/>
                </a:ext>
              </a:extLst>
            </p:cNvPr>
            <p:cNvSpPr>
              <a:spLocks/>
            </p:cNvSpPr>
            <p:nvPr userDrawn="1"/>
          </p:nvSpPr>
          <p:spPr bwMode="auto">
            <a:xfrm>
              <a:off x="10972642" y="360766"/>
              <a:ext cx="621939" cy="457684"/>
            </a:xfrm>
            <a:custGeom>
              <a:avLst/>
              <a:gdLst>
                <a:gd name="T0" fmla="*/ 245 w 261"/>
                <a:gd name="T1" fmla="*/ 100 h 192"/>
                <a:gd name="T2" fmla="*/ 139 w 261"/>
                <a:gd name="T3" fmla="*/ 192 h 192"/>
                <a:gd name="T4" fmla="*/ 261 w 261"/>
                <a:gd name="T5" fmla="*/ 88 h 192"/>
                <a:gd name="T6" fmla="*/ 17 w 261"/>
                <a:gd name="T7" fmla="*/ 88 h 192"/>
                <a:gd name="T8" fmla="*/ 124 w 261"/>
                <a:gd name="T9" fmla="*/ 0 h 192"/>
                <a:gd name="T10" fmla="*/ 0 w 261"/>
                <a:gd name="T11" fmla="*/ 100 h 192"/>
                <a:gd name="T12" fmla="*/ 245 w 261"/>
                <a:gd name="T13" fmla="*/ 100 h 192"/>
              </a:gdLst>
              <a:ahLst/>
              <a:cxnLst>
                <a:cxn ang="0">
                  <a:pos x="T0" y="T1"/>
                </a:cxn>
                <a:cxn ang="0">
                  <a:pos x="T2" y="T3"/>
                </a:cxn>
                <a:cxn ang="0">
                  <a:pos x="T4" y="T5"/>
                </a:cxn>
                <a:cxn ang="0">
                  <a:pos x="T6" y="T7"/>
                </a:cxn>
                <a:cxn ang="0">
                  <a:pos x="T8" y="T9"/>
                </a:cxn>
                <a:cxn ang="0">
                  <a:pos x="T10" y="T11"/>
                </a:cxn>
                <a:cxn ang="0">
                  <a:pos x="T12" y="T13"/>
                </a:cxn>
              </a:cxnLst>
              <a:rect l="0" t="0" r="r" b="b"/>
              <a:pathLst>
                <a:path w="261" h="192">
                  <a:moveTo>
                    <a:pt x="245" y="100"/>
                  </a:moveTo>
                  <a:cubicBezTo>
                    <a:pt x="245" y="167"/>
                    <a:pt x="142" y="192"/>
                    <a:pt x="139" y="192"/>
                  </a:cubicBezTo>
                  <a:cubicBezTo>
                    <a:pt x="150" y="192"/>
                    <a:pt x="261" y="172"/>
                    <a:pt x="261" y="88"/>
                  </a:cubicBezTo>
                  <a:cubicBezTo>
                    <a:pt x="17" y="88"/>
                    <a:pt x="17" y="88"/>
                    <a:pt x="17" y="88"/>
                  </a:cubicBezTo>
                  <a:cubicBezTo>
                    <a:pt x="17" y="22"/>
                    <a:pt x="121" y="0"/>
                    <a:pt x="124" y="0"/>
                  </a:cubicBezTo>
                  <a:cubicBezTo>
                    <a:pt x="113" y="0"/>
                    <a:pt x="0" y="18"/>
                    <a:pt x="0" y="100"/>
                  </a:cubicBezTo>
                  <a:lnTo>
                    <a:pt x="245" y="100"/>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6" name="Picture 565">
              <a:extLst>
                <a:ext uri="{FF2B5EF4-FFF2-40B4-BE49-F238E27FC236}">
                  <a16:creationId xmlns:a16="http://schemas.microsoft.com/office/drawing/2014/main" id="{22FAB139-CD22-4E10-BE68-C62BC7B58D7C}"/>
                </a:ext>
              </a:extLst>
            </p:cNvPr>
            <p:cNvPicPr>
              <a:picLocks noChangeAspect="1" noChangeArrowheads="1"/>
            </p:cNvPicPr>
            <p:nvPr userDrawn="1"/>
          </p:nvPicPr>
          <p:blipFill>
            <a:blip r:embed="rId9" cstate="screen">
              <a:extLst>
                <a:ext uri="{28A0092B-C50C-407E-A947-70E740481C1C}">
                  <a14:useLocalDpi xmlns:a14="http://schemas.microsoft.com/office/drawing/2010/main" val="0"/>
                </a:ext>
              </a:extLst>
            </a:blip>
            <a:srcRect/>
            <a:stretch>
              <a:fillRect/>
            </a:stretch>
          </p:blipFill>
          <p:spPr bwMode="auto">
            <a:xfrm>
              <a:off x="11506872" y="351198"/>
              <a:ext cx="328512" cy="236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Freeform 566">
              <a:extLst>
                <a:ext uri="{FF2B5EF4-FFF2-40B4-BE49-F238E27FC236}">
                  <a16:creationId xmlns:a16="http://schemas.microsoft.com/office/drawing/2014/main" id="{7EC961B9-3432-4D00-BA4C-4A78D343FAF9}"/>
                </a:ext>
              </a:extLst>
            </p:cNvPr>
            <p:cNvSpPr>
              <a:spLocks/>
            </p:cNvSpPr>
            <p:nvPr userDrawn="1"/>
          </p:nvSpPr>
          <p:spPr bwMode="auto">
            <a:xfrm>
              <a:off x="10306050" y="429338"/>
              <a:ext cx="157877" cy="151499"/>
            </a:xfrm>
            <a:custGeom>
              <a:avLst/>
              <a:gdLst>
                <a:gd name="T0" fmla="*/ 0 w 99"/>
                <a:gd name="T1" fmla="*/ 95 h 95"/>
                <a:gd name="T2" fmla="*/ 24 w 99"/>
                <a:gd name="T3" fmla="*/ 0 h 95"/>
                <a:gd name="T4" fmla="*/ 99 w 99"/>
                <a:gd name="T5" fmla="*/ 0 h 95"/>
                <a:gd name="T6" fmla="*/ 93 w 99"/>
                <a:gd name="T7" fmla="*/ 23 h 95"/>
                <a:gd name="T8" fmla="*/ 48 w 99"/>
                <a:gd name="T9" fmla="*/ 23 h 95"/>
                <a:gd name="T10" fmla="*/ 45 w 99"/>
                <a:gd name="T11" fmla="*/ 36 h 95"/>
                <a:gd name="T12" fmla="*/ 82 w 99"/>
                <a:gd name="T13" fmla="*/ 36 h 95"/>
                <a:gd name="T14" fmla="*/ 76 w 99"/>
                <a:gd name="T15" fmla="*/ 57 h 95"/>
                <a:gd name="T16" fmla="*/ 39 w 99"/>
                <a:gd name="T17" fmla="*/ 57 h 95"/>
                <a:gd name="T18" fmla="*/ 36 w 99"/>
                <a:gd name="T19" fmla="*/ 72 h 95"/>
                <a:gd name="T20" fmla="*/ 82 w 99"/>
                <a:gd name="T21" fmla="*/ 72 h 95"/>
                <a:gd name="T22" fmla="*/ 76 w 99"/>
                <a:gd name="T23" fmla="*/ 95 h 95"/>
                <a:gd name="T24" fmla="*/ 0 w 99"/>
                <a:gd name="T25"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95">
                  <a:moveTo>
                    <a:pt x="0" y="95"/>
                  </a:moveTo>
                  <a:lnTo>
                    <a:pt x="24" y="0"/>
                  </a:lnTo>
                  <a:lnTo>
                    <a:pt x="99" y="0"/>
                  </a:lnTo>
                  <a:lnTo>
                    <a:pt x="93" y="23"/>
                  </a:lnTo>
                  <a:lnTo>
                    <a:pt x="48" y="23"/>
                  </a:lnTo>
                  <a:lnTo>
                    <a:pt x="45" y="36"/>
                  </a:lnTo>
                  <a:lnTo>
                    <a:pt x="82" y="36"/>
                  </a:lnTo>
                  <a:lnTo>
                    <a:pt x="76" y="57"/>
                  </a:lnTo>
                  <a:lnTo>
                    <a:pt x="39" y="57"/>
                  </a:lnTo>
                  <a:lnTo>
                    <a:pt x="36" y="72"/>
                  </a:lnTo>
                  <a:lnTo>
                    <a:pt x="82" y="72"/>
                  </a:lnTo>
                  <a:lnTo>
                    <a:pt x="76" y="95"/>
                  </a:lnTo>
                  <a:lnTo>
                    <a:pt x="0" y="95"/>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567">
              <a:extLst>
                <a:ext uri="{FF2B5EF4-FFF2-40B4-BE49-F238E27FC236}">
                  <a16:creationId xmlns:a16="http://schemas.microsoft.com/office/drawing/2014/main" id="{93907AED-F43B-4D7B-9361-12CA48814BA9}"/>
                </a:ext>
              </a:extLst>
            </p:cNvPr>
            <p:cNvSpPr>
              <a:spLocks/>
            </p:cNvSpPr>
            <p:nvPr userDrawn="1"/>
          </p:nvSpPr>
          <p:spPr bwMode="auto">
            <a:xfrm>
              <a:off x="10460738" y="429338"/>
              <a:ext cx="143524" cy="151499"/>
            </a:xfrm>
            <a:custGeom>
              <a:avLst/>
              <a:gdLst>
                <a:gd name="T0" fmla="*/ 6 w 90"/>
                <a:gd name="T1" fmla="*/ 0 h 95"/>
                <a:gd name="T2" fmla="*/ 90 w 90"/>
                <a:gd name="T3" fmla="*/ 0 h 95"/>
                <a:gd name="T4" fmla="*/ 84 w 90"/>
                <a:gd name="T5" fmla="*/ 26 h 95"/>
                <a:gd name="T6" fmla="*/ 57 w 90"/>
                <a:gd name="T7" fmla="*/ 26 h 95"/>
                <a:gd name="T8" fmla="*/ 39 w 90"/>
                <a:gd name="T9" fmla="*/ 95 h 95"/>
                <a:gd name="T10" fmla="*/ 9 w 90"/>
                <a:gd name="T11" fmla="*/ 95 h 95"/>
                <a:gd name="T12" fmla="*/ 27 w 90"/>
                <a:gd name="T13" fmla="*/ 26 h 95"/>
                <a:gd name="T14" fmla="*/ 0 w 90"/>
                <a:gd name="T15" fmla="*/ 26 h 95"/>
                <a:gd name="T16" fmla="*/ 6 w 90"/>
                <a:gd name="T17"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5">
                  <a:moveTo>
                    <a:pt x="6" y="0"/>
                  </a:moveTo>
                  <a:lnTo>
                    <a:pt x="90" y="0"/>
                  </a:lnTo>
                  <a:lnTo>
                    <a:pt x="84" y="26"/>
                  </a:lnTo>
                  <a:lnTo>
                    <a:pt x="57" y="26"/>
                  </a:lnTo>
                  <a:lnTo>
                    <a:pt x="39" y="95"/>
                  </a:lnTo>
                  <a:lnTo>
                    <a:pt x="9" y="95"/>
                  </a:lnTo>
                  <a:lnTo>
                    <a:pt x="27" y="26"/>
                  </a:lnTo>
                  <a:lnTo>
                    <a:pt x="0" y="26"/>
                  </a:lnTo>
                  <a:lnTo>
                    <a:pt x="6" y="0"/>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568">
              <a:extLst>
                <a:ext uri="{FF2B5EF4-FFF2-40B4-BE49-F238E27FC236}">
                  <a16:creationId xmlns:a16="http://schemas.microsoft.com/office/drawing/2014/main" id="{1C955C52-2EFE-47FC-A984-DC626F9F8422}"/>
                </a:ext>
              </a:extLst>
            </p:cNvPr>
            <p:cNvSpPr>
              <a:spLocks/>
            </p:cNvSpPr>
            <p:nvPr userDrawn="1"/>
          </p:nvSpPr>
          <p:spPr bwMode="auto">
            <a:xfrm>
              <a:off x="10575558" y="427744"/>
              <a:ext cx="151499" cy="154688"/>
            </a:xfrm>
            <a:custGeom>
              <a:avLst/>
              <a:gdLst>
                <a:gd name="T0" fmla="*/ 43 w 64"/>
                <a:gd name="T1" fmla="*/ 19 h 65"/>
                <a:gd name="T2" fmla="*/ 42 w 64"/>
                <a:gd name="T3" fmla="*/ 15 h 65"/>
                <a:gd name="T4" fmla="*/ 37 w 64"/>
                <a:gd name="T5" fmla="*/ 14 h 65"/>
                <a:gd name="T6" fmla="*/ 30 w 64"/>
                <a:gd name="T7" fmla="*/ 18 h 65"/>
                <a:gd name="T8" fmla="*/ 58 w 64"/>
                <a:gd name="T9" fmla="*/ 44 h 65"/>
                <a:gd name="T10" fmla="*/ 24 w 64"/>
                <a:gd name="T11" fmla="*/ 65 h 65"/>
                <a:gd name="T12" fmla="*/ 2 w 64"/>
                <a:gd name="T13" fmla="*/ 44 h 65"/>
                <a:gd name="T14" fmla="*/ 21 w 64"/>
                <a:gd name="T15" fmla="*/ 44 h 65"/>
                <a:gd name="T16" fmla="*/ 23 w 64"/>
                <a:gd name="T17" fmla="*/ 49 h 65"/>
                <a:gd name="T18" fmla="*/ 29 w 64"/>
                <a:gd name="T19" fmla="*/ 51 h 65"/>
                <a:gd name="T20" fmla="*/ 38 w 64"/>
                <a:gd name="T21" fmla="*/ 46 h 65"/>
                <a:gd name="T22" fmla="*/ 10 w 64"/>
                <a:gd name="T23" fmla="*/ 20 h 65"/>
                <a:gd name="T24" fmla="*/ 41 w 64"/>
                <a:gd name="T25" fmla="*/ 0 h 65"/>
                <a:gd name="T26" fmla="*/ 62 w 64"/>
                <a:gd name="T27" fmla="*/ 19 h 65"/>
                <a:gd name="T28" fmla="*/ 43 w 64"/>
                <a:gd name="T29" fmla="*/ 1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65">
                  <a:moveTo>
                    <a:pt x="43" y="19"/>
                  </a:moveTo>
                  <a:cubicBezTo>
                    <a:pt x="44" y="17"/>
                    <a:pt x="43" y="16"/>
                    <a:pt x="42" y="15"/>
                  </a:cubicBezTo>
                  <a:cubicBezTo>
                    <a:pt x="40" y="14"/>
                    <a:pt x="39" y="14"/>
                    <a:pt x="37" y="14"/>
                  </a:cubicBezTo>
                  <a:cubicBezTo>
                    <a:pt x="32" y="14"/>
                    <a:pt x="30" y="15"/>
                    <a:pt x="30" y="18"/>
                  </a:cubicBezTo>
                  <a:cubicBezTo>
                    <a:pt x="27" y="27"/>
                    <a:pt x="64" y="21"/>
                    <a:pt x="58" y="44"/>
                  </a:cubicBezTo>
                  <a:cubicBezTo>
                    <a:pt x="54" y="58"/>
                    <a:pt x="41" y="65"/>
                    <a:pt x="24" y="65"/>
                  </a:cubicBezTo>
                  <a:cubicBezTo>
                    <a:pt x="8" y="65"/>
                    <a:pt x="0" y="56"/>
                    <a:pt x="2" y="44"/>
                  </a:cubicBezTo>
                  <a:cubicBezTo>
                    <a:pt x="21" y="44"/>
                    <a:pt x="21" y="44"/>
                    <a:pt x="21" y="44"/>
                  </a:cubicBezTo>
                  <a:cubicBezTo>
                    <a:pt x="21" y="47"/>
                    <a:pt x="22" y="48"/>
                    <a:pt x="23" y="49"/>
                  </a:cubicBezTo>
                  <a:cubicBezTo>
                    <a:pt x="25" y="50"/>
                    <a:pt x="27" y="51"/>
                    <a:pt x="29" y="51"/>
                  </a:cubicBezTo>
                  <a:cubicBezTo>
                    <a:pt x="34" y="51"/>
                    <a:pt x="37" y="49"/>
                    <a:pt x="38" y="46"/>
                  </a:cubicBezTo>
                  <a:cubicBezTo>
                    <a:pt x="40" y="37"/>
                    <a:pt x="4" y="43"/>
                    <a:pt x="10" y="20"/>
                  </a:cubicBezTo>
                  <a:cubicBezTo>
                    <a:pt x="13" y="6"/>
                    <a:pt x="26" y="0"/>
                    <a:pt x="41" y="0"/>
                  </a:cubicBezTo>
                  <a:cubicBezTo>
                    <a:pt x="58" y="0"/>
                    <a:pt x="64" y="8"/>
                    <a:pt x="62" y="19"/>
                  </a:cubicBezTo>
                  <a:lnTo>
                    <a:pt x="43" y="19"/>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569">
              <a:extLst>
                <a:ext uri="{FF2B5EF4-FFF2-40B4-BE49-F238E27FC236}">
                  <a16:creationId xmlns:a16="http://schemas.microsoft.com/office/drawing/2014/main" id="{B5268699-F415-4999-803B-D418F83DF18A}"/>
                </a:ext>
              </a:extLst>
            </p:cNvPr>
            <p:cNvSpPr>
              <a:spLocks/>
            </p:cNvSpPr>
            <p:nvPr userDrawn="1"/>
          </p:nvSpPr>
          <p:spPr bwMode="auto">
            <a:xfrm>
              <a:off x="10712703" y="429338"/>
              <a:ext cx="86115" cy="151499"/>
            </a:xfrm>
            <a:custGeom>
              <a:avLst/>
              <a:gdLst>
                <a:gd name="T0" fmla="*/ 0 w 54"/>
                <a:gd name="T1" fmla="*/ 95 h 95"/>
                <a:gd name="T2" fmla="*/ 24 w 54"/>
                <a:gd name="T3" fmla="*/ 0 h 95"/>
                <a:gd name="T4" fmla="*/ 54 w 54"/>
                <a:gd name="T5" fmla="*/ 0 h 95"/>
                <a:gd name="T6" fmla="*/ 30 w 54"/>
                <a:gd name="T7" fmla="*/ 95 h 95"/>
                <a:gd name="T8" fmla="*/ 0 w 54"/>
                <a:gd name="T9" fmla="*/ 95 h 95"/>
              </a:gdLst>
              <a:ahLst/>
              <a:cxnLst>
                <a:cxn ang="0">
                  <a:pos x="T0" y="T1"/>
                </a:cxn>
                <a:cxn ang="0">
                  <a:pos x="T2" y="T3"/>
                </a:cxn>
                <a:cxn ang="0">
                  <a:pos x="T4" y="T5"/>
                </a:cxn>
                <a:cxn ang="0">
                  <a:pos x="T6" y="T7"/>
                </a:cxn>
                <a:cxn ang="0">
                  <a:pos x="T8" y="T9"/>
                </a:cxn>
              </a:cxnLst>
              <a:rect l="0" t="0" r="r" b="b"/>
              <a:pathLst>
                <a:path w="54" h="95">
                  <a:moveTo>
                    <a:pt x="0" y="95"/>
                  </a:moveTo>
                  <a:lnTo>
                    <a:pt x="24" y="0"/>
                  </a:lnTo>
                  <a:lnTo>
                    <a:pt x="54" y="0"/>
                  </a:lnTo>
                  <a:lnTo>
                    <a:pt x="30" y="95"/>
                  </a:lnTo>
                  <a:lnTo>
                    <a:pt x="0" y="95"/>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570">
              <a:extLst>
                <a:ext uri="{FF2B5EF4-FFF2-40B4-BE49-F238E27FC236}">
                  <a16:creationId xmlns:a16="http://schemas.microsoft.com/office/drawing/2014/main" id="{E70622DE-2437-4CCF-BCA8-731EF210C0C4}"/>
                </a:ext>
              </a:extLst>
            </p:cNvPr>
            <p:cNvSpPr>
              <a:spLocks/>
            </p:cNvSpPr>
            <p:nvPr userDrawn="1"/>
          </p:nvSpPr>
          <p:spPr bwMode="auto">
            <a:xfrm>
              <a:off x="10309240" y="867886"/>
              <a:ext cx="49437" cy="94089"/>
            </a:xfrm>
            <a:custGeom>
              <a:avLst/>
              <a:gdLst>
                <a:gd name="T0" fmla="*/ 0 w 31"/>
                <a:gd name="T1" fmla="*/ 6 h 59"/>
                <a:gd name="T2" fmla="*/ 0 w 31"/>
                <a:gd name="T3" fmla="*/ 0 h 59"/>
                <a:gd name="T4" fmla="*/ 31 w 31"/>
                <a:gd name="T5" fmla="*/ 0 h 59"/>
                <a:gd name="T6" fmla="*/ 31 w 31"/>
                <a:gd name="T7" fmla="*/ 6 h 59"/>
                <a:gd name="T8" fmla="*/ 17 w 31"/>
                <a:gd name="T9" fmla="*/ 6 h 59"/>
                <a:gd name="T10" fmla="*/ 17 w 31"/>
                <a:gd name="T11" fmla="*/ 59 h 59"/>
                <a:gd name="T12" fmla="*/ 11 w 31"/>
                <a:gd name="T13" fmla="*/ 59 h 59"/>
                <a:gd name="T14" fmla="*/ 11 w 31"/>
                <a:gd name="T15" fmla="*/ 6 h 59"/>
                <a:gd name="T16" fmla="*/ 0 w 31"/>
                <a:gd name="T17" fmla="*/ 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59">
                  <a:moveTo>
                    <a:pt x="0" y="6"/>
                  </a:moveTo>
                  <a:lnTo>
                    <a:pt x="0" y="0"/>
                  </a:lnTo>
                  <a:lnTo>
                    <a:pt x="31" y="0"/>
                  </a:lnTo>
                  <a:lnTo>
                    <a:pt x="31" y="6"/>
                  </a:lnTo>
                  <a:lnTo>
                    <a:pt x="17" y="6"/>
                  </a:lnTo>
                  <a:lnTo>
                    <a:pt x="17" y="59"/>
                  </a:lnTo>
                  <a:lnTo>
                    <a:pt x="11" y="59"/>
                  </a:lnTo>
                  <a:lnTo>
                    <a:pt x="11" y="6"/>
                  </a:lnTo>
                  <a:lnTo>
                    <a:pt x="0" y="6"/>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571">
              <a:extLst>
                <a:ext uri="{FF2B5EF4-FFF2-40B4-BE49-F238E27FC236}">
                  <a16:creationId xmlns:a16="http://schemas.microsoft.com/office/drawing/2014/main" id="{748D3C03-3124-46A0-99E5-CB20E03CDC70}"/>
                </a:ext>
              </a:extLst>
            </p:cNvPr>
            <p:cNvSpPr>
              <a:spLocks/>
            </p:cNvSpPr>
            <p:nvPr userDrawn="1"/>
          </p:nvSpPr>
          <p:spPr bwMode="auto">
            <a:xfrm>
              <a:off x="10379407" y="866291"/>
              <a:ext cx="60599" cy="95683"/>
            </a:xfrm>
            <a:custGeom>
              <a:avLst/>
              <a:gdLst>
                <a:gd name="T0" fmla="*/ 0 w 25"/>
                <a:gd name="T1" fmla="*/ 0 h 40"/>
                <a:gd name="T2" fmla="*/ 4 w 25"/>
                <a:gd name="T3" fmla="*/ 0 h 40"/>
                <a:gd name="T4" fmla="*/ 4 w 25"/>
                <a:gd name="T5" fmla="*/ 16 h 40"/>
                <a:gd name="T6" fmla="*/ 8 w 25"/>
                <a:gd name="T7" fmla="*/ 12 h 40"/>
                <a:gd name="T8" fmla="*/ 14 w 25"/>
                <a:gd name="T9" fmla="*/ 10 h 40"/>
                <a:gd name="T10" fmla="*/ 20 w 25"/>
                <a:gd name="T11" fmla="*/ 12 h 40"/>
                <a:gd name="T12" fmla="*/ 24 w 25"/>
                <a:gd name="T13" fmla="*/ 16 h 40"/>
                <a:gd name="T14" fmla="*/ 25 w 25"/>
                <a:gd name="T15" fmla="*/ 25 h 40"/>
                <a:gd name="T16" fmla="*/ 25 w 25"/>
                <a:gd name="T17" fmla="*/ 40 h 40"/>
                <a:gd name="T18" fmla="*/ 21 w 25"/>
                <a:gd name="T19" fmla="*/ 40 h 40"/>
                <a:gd name="T20" fmla="*/ 21 w 25"/>
                <a:gd name="T21" fmla="*/ 26 h 40"/>
                <a:gd name="T22" fmla="*/ 21 w 25"/>
                <a:gd name="T23" fmla="*/ 19 h 40"/>
                <a:gd name="T24" fmla="*/ 18 w 25"/>
                <a:gd name="T25" fmla="*/ 15 h 40"/>
                <a:gd name="T26" fmla="*/ 14 w 25"/>
                <a:gd name="T27" fmla="*/ 14 h 40"/>
                <a:gd name="T28" fmla="*/ 8 w 25"/>
                <a:gd name="T29" fmla="*/ 16 h 40"/>
                <a:gd name="T30" fmla="*/ 4 w 25"/>
                <a:gd name="T31" fmla="*/ 21 h 40"/>
                <a:gd name="T32" fmla="*/ 4 w 25"/>
                <a:gd name="T33" fmla="*/ 29 h 40"/>
                <a:gd name="T34" fmla="*/ 4 w 25"/>
                <a:gd name="T35" fmla="*/ 40 h 40"/>
                <a:gd name="T36" fmla="*/ 0 w 25"/>
                <a:gd name="T37" fmla="*/ 40 h 40"/>
                <a:gd name="T38" fmla="*/ 0 w 25"/>
                <a:gd name="T3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40">
                  <a:moveTo>
                    <a:pt x="0" y="0"/>
                  </a:moveTo>
                  <a:cubicBezTo>
                    <a:pt x="4" y="0"/>
                    <a:pt x="4" y="0"/>
                    <a:pt x="4" y="0"/>
                  </a:cubicBezTo>
                  <a:cubicBezTo>
                    <a:pt x="4" y="16"/>
                    <a:pt x="4" y="16"/>
                    <a:pt x="4" y="16"/>
                  </a:cubicBezTo>
                  <a:cubicBezTo>
                    <a:pt x="5" y="14"/>
                    <a:pt x="7" y="13"/>
                    <a:pt x="8" y="12"/>
                  </a:cubicBezTo>
                  <a:cubicBezTo>
                    <a:pt x="10" y="11"/>
                    <a:pt x="12" y="10"/>
                    <a:pt x="14" y="10"/>
                  </a:cubicBezTo>
                  <a:cubicBezTo>
                    <a:pt x="16" y="10"/>
                    <a:pt x="18" y="11"/>
                    <a:pt x="20" y="12"/>
                  </a:cubicBezTo>
                  <a:cubicBezTo>
                    <a:pt x="22" y="13"/>
                    <a:pt x="23" y="15"/>
                    <a:pt x="24" y="16"/>
                  </a:cubicBezTo>
                  <a:cubicBezTo>
                    <a:pt x="24" y="18"/>
                    <a:pt x="25" y="21"/>
                    <a:pt x="25" y="25"/>
                  </a:cubicBezTo>
                  <a:cubicBezTo>
                    <a:pt x="25" y="40"/>
                    <a:pt x="25" y="40"/>
                    <a:pt x="25" y="40"/>
                  </a:cubicBezTo>
                  <a:cubicBezTo>
                    <a:pt x="21" y="40"/>
                    <a:pt x="21" y="40"/>
                    <a:pt x="21" y="40"/>
                  </a:cubicBezTo>
                  <a:cubicBezTo>
                    <a:pt x="21" y="26"/>
                    <a:pt x="21" y="26"/>
                    <a:pt x="21" y="26"/>
                  </a:cubicBezTo>
                  <a:cubicBezTo>
                    <a:pt x="21" y="23"/>
                    <a:pt x="21" y="21"/>
                    <a:pt x="21" y="19"/>
                  </a:cubicBezTo>
                  <a:cubicBezTo>
                    <a:pt x="20" y="18"/>
                    <a:pt x="19" y="16"/>
                    <a:pt x="18" y="15"/>
                  </a:cubicBezTo>
                  <a:cubicBezTo>
                    <a:pt x="17" y="14"/>
                    <a:pt x="15" y="14"/>
                    <a:pt x="14" y="14"/>
                  </a:cubicBezTo>
                  <a:cubicBezTo>
                    <a:pt x="11" y="14"/>
                    <a:pt x="9" y="14"/>
                    <a:pt x="8" y="16"/>
                  </a:cubicBezTo>
                  <a:cubicBezTo>
                    <a:pt x="6" y="17"/>
                    <a:pt x="5" y="19"/>
                    <a:pt x="4" y="21"/>
                  </a:cubicBezTo>
                  <a:cubicBezTo>
                    <a:pt x="4" y="23"/>
                    <a:pt x="4" y="25"/>
                    <a:pt x="4" y="29"/>
                  </a:cubicBezTo>
                  <a:cubicBezTo>
                    <a:pt x="4" y="40"/>
                    <a:pt x="4" y="40"/>
                    <a:pt x="4" y="40"/>
                  </a:cubicBezTo>
                  <a:cubicBezTo>
                    <a:pt x="0" y="40"/>
                    <a:pt x="0" y="40"/>
                    <a:pt x="0" y="40"/>
                  </a:cubicBezTo>
                  <a:lnTo>
                    <a:pt x="0" y="0"/>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572">
              <a:extLst>
                <a:ext uri="{FF2B5EF4-FFF2-40B4-BE49-F238E27FC236}">
                  <a16:creationId xmlns:a16="http://schemas.microsoft.com/office/drawing/2014/main" id="{D0AAAF57-B701-4B57-96FA-3CEAE28D9C66}"/>
                </a:ext>
              </a:extLst>
            </p:cNvPr>
            <p:cNvSpPr>
              <a:spLocks noEditPoints="1"/>
            </p:cNvSpPr>
            <p:nvPr userDrawn="1"/>
          </p:nvSpPr>
          <p:spPr bwMode="auto">
            <a:xfrm>
              <a:off x="10463928" y="890212"/>
              <a:ext cx="70168" cy="71763"/>
            </a:xfrm>
            <a:custGeom>
              <a:avLst/>
              <a:gdLst>
                <a:gd name="T0" fmla="*/ 26 w 30"/>
                <a:gd name="T1" fmla="*/ 20 h 30"/>
                <a:gd name="T2" fmla="*/ 29 w 30"/>
                <a:gd name="T3" fmla="*/ 22 h 30"/>
                <a:gd name="T4" fmla="*/ 25 w 30"/>
                <a:gd name="T5" fmla="*/ 27 h 30"/>
                <a:gd name="T6" fmla="*/ 21 w 30"/>
                <a:gd name="T7" fmla="*/ 29 h 30"/>
                <a:gd name="T8" fmla="*/ 15 w 30"/>
                <a:gd name="T9" fmla="*/ 30 h 30"/>
                <a:gd name="T10" fmla="*/ 4 w 30"/>
                <a:gd name="T11" fmla="*/ 26 h 30"/>
                <a:gd name="T12" fmla="*/ 0 w 30"/>
                <a:gd name="T13" fmla="*/ 15 h 30"/>
                <a:gd name="T14" fmla="*/ 4 w 30"/>
                <a:gd name="T15" fmla="*/ 6 h 30"/>
                <a:gd name="T16" fmla="*/ 15 w 30"/>
                <a:gd name="T17" fmla="*/ 0 h 30"/>
                <a:gd name="T18" fmla="*/ 27 w 30"/>
                <a:gd name="T19" fmla="*/ 6 h 30"/>
                <a:gd name="T20" fmla="*/ 30 w 30"/>
                <a:gd name="T21" fmla="*/ 16 h 30"/>
                <a:gd name="T22" fmla="*/ 4 w 30"/>
                <a:gd name="T23" fmla="*/ 16 h 30"/>
                <a:gd name="T24" fmla="*/ 7 w 30"/>
                <a:gd name="T25" fmla="*/ 24 h 30"/>
                <a:gd name="T26" fmla="*/ 15 w 30"/>
                <a:gd name="T27" fmla="*/ 27 h 30"/>
                <a:gd name="T28" fmla="*/ 19 w 30"/>
                <a:gd name="T29" fmla="*/ 26 h 30"/>
                <a:gd name="T30" fmla="*/ 23 w 30"/>
                <a:gd name="T31" fmla="*/ 24 h 30"/>
                <a:gd name="T32" fmla="*/ 26 w 30"/>
                <a:gd name="T33" fmla="*/ 20 h 30"/>
                <a:gd name="T34" fmla="*/ 26 w 30"/>
                <a:gd name="T35" fmla="*/ 12 h 30"/>
                <a:gd name="T36" fmla="*/ 24 w 30"/>
                <a:gd name="T37" fmla="*/ 8 h 30"/>
                <a:gd name="T38" fmla="*/ 20 w 30"/>
                <a:gd name="T39" fmla="*/ 5 h 30"/>
                <a:gd name="T40" fmla="*/ 15 w 30"/>
                <a:gd name="T41" fmla="*/ 4 h 30"/>
                <a:gd name="T42" fmla="*/ 8 w 30"/>
                <a:gd name="T43" fmla="*/ 7 h 30"/>
                <a:gd name="T44" fmla="*/ 5 w 30"/>
                <a:gd name="T45" fmla="*/ 12 h 30"/>
                <a:gd name="T46" fmla="*/ 26 w 30"/>
                <a:gd name="T47"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26" y="20"/>
                  </a:moveTo>
                  <a:cubicBezTo>
                    <a:pt x="29" y="22"/>
                    <a:pt x="29" y="22"/>
                    <a:pt x="29" y="22"/>
                  </a:cubicBezTo>
                  <a:cubicBezTo>
                    <a:pt x="28" y="24"/>
                    <a:pt x="27" y="25"/>
                    <a:pt x="25" y="27"/>
                  </a:cubicBezTo>
                  <a:cubicBezTo>
                    <a:pt x="24" y="28"/>
                    <a:pt x="23" y="29"/>
                    <a:pt x="21" y="29"/>
                  </a:cubicBezTo>
                  <a:cubicBezTo>
                    <a:pt x="19" y="30"/>
                    <a:pt x="17" y="30"/>
                    <a:pt x="15" y="30"/>
                  </a:cubicBezTo>
                  <a:cubicBezTo>
                    <a:pt x="11" y="30"/>
                    <a:pt x="7" y="29"/>
                    <a:pt x="4" y="26"/>
                  </a:cubicBezTo>
                  <a:cubicBezTo>
                    <a:pt x="2" y="23"/>
                    <a:pt x="0" y="19"/>
                    <a:pt x="0" y="15"/>
                  </a:cubicBezTo>
                  <a:cubicBezTo>
                    <a:pt x="0" y="12"/>
                    <a:pt x="2" y="9"/>
                    <a:pt x="4" y="6"/>
                  </a:cubicBezTo>
                  <a:cubicBezTo>
                    <a:pt x="7" y="2"/>
                    <a:pt x="10" y="0"/>
                    <a:pt x="15" y="0"/>
                  </a:cubicBezTo>
                  <a:cubicBezTo>
                    <a:pt x="20" y="0"/>
                    <a:pt x="24" y="2"/>
                    <a:pt x="27" y="6"/>
                  </a:cubicBezTo>
                  <a:cubicBezTo>
                    <a:pt x="29" y="8"/>
                    <a:pt x="30" y="12"/>
                    <a:pt x="30" y="16"/>
                  </a:cubicBezTo>
                  <a:cubicBezTo>
                    <a:pt x="4" y="16"/>
                    <a:pt x="4" y="16"/>
                    <a:pt x="4" y="16"/>
                  </a:cubicBezTo>
                  <a:cubicBezTo>
                    <a:pt x="4" y="19"/>
                    <a:pt x="5" y="22"/>
                    <a:pt x="7" y="24"/>
                  </a:cubicBezTo>
                  <a:cubicBezTo>
                    <a:pt x="9" y="26"/>
                    <a:pt x="12" y="27"/>
                    <a:pt x="15" y="27"/>
                  </a:cubicBezTo>
                  <a:cubicBezTo>
                    <a:pt x="16" y="27"/>
                    <a:pt x="18" y="27"/>
                    <a:pt x="19" y="26"/>
                  </a:cubicBezTo>
                  <a:cubicBezTo>
                    <a:pt x="21" y="26"/>
                    <a:pt x="22" y="25"/>
                    <a:pt x="23" y="24"/>
                  </a:cubicBezTo>
                  <a:cubicBezTo>
                    <a:pt x="24" y="23"/>
                    <a:pt x="25" y="22"/>
                    <a:pt x="26" y="20"/>
                  </a:cubicBezTo>
                  <a:close/>
                  <a:moveTo>
                    <a:pt x="26" y="12"/>
                  </a:moveTo>
                  <a:cubicBezTo>
                    <a:pt x="25" y="10"/>
                    <a:pt x="25" y="9"/>
                    <a:pt x="24" y="8"/>
                  </a:cubicBezTo>
                  <a:cubicBezTo>
                    <a:pt x="23" y="7"/>
                    <a:pt x="21" y="6"/>
                    <a:pt x="20" y="5"/>
                  </a:cubicBezTo>
                  <a:cubicBezTo>
                    <a:pt x="18" y="4"/>
                    <a:pt x="17" y="4"/>
                    <a:pt x="15" y="4"/>
                  </a:cubicBezTo>
                  <a:cubicBezTo>
                    <a:pt x="12" y="4"/>
                    <a:pt x="10" y="5"/>
                    <a:pt x="8" y="7"/>
                  </a:cubicBezTo>
                  <a:cubicBezTo>
                    <a:pt x="6" y="8"/>
                    <a:pt x="5" y="10"/>
                    <a:pt x="5" y="12"/>
                  </a:cubicBezTo>
                  <a:lnTo>
                    <a:pt x="26" y="12"/>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573">
              <a:extLst>
                <a:ext uri="{FF2B5EF4-FFF2-40B4-BE49-F238E27FC236}">
                  <a16:creationId xmlns:a16="http://schemas.microsoft.com/office/drawing/2014/main" id="{CA2BF93B-FBE1-4DC4-B567-57737B532478}"/>
                </a:ext>
              </a:extLst>
            </p:cNvPr>
            <p:cNvSpPr>
              <a:spLocks/>
            </p:cNvSpPr>
            <p:nvPr userDrawn="1"/>
          </p:nvSpPr>
          <p:spPr bwMode="auto">
            <a:xfrm>
              <a:off x="10599478" y="866291"/>
              <a:ext cx="52626" cy="95683"/>
            </a:xfrm>
            <a:custGeom>
              <a:avLst/>
              <a:gdLst>
                <a:gd name="T0" fmla="*/ 0 w 22"/>
                <a:gd name="T1" fmla="*/ 32 h 40"/>
                <a:gd name="T2" fmla="*/ 3 w 22"/>
                <a:gd name="T3" fmla="*/ 30 h 40"/>
                <a:gd name="T4" fmla="*/ 11 w 22"/>
                <a:gd name="T5" fmla="*/ 37 h 40"/>
                <a:gd name="T6" fmla="*/ 14 w 22"/>
                <a:gd name="T7" fmla="*/ 36 h 40"/>
                <a:gd name="T8" fmla="*/ 17 w 22"/>
                <a:gd name="T9" fmla="*/ 33 h 40"/>
                <a:gd name="T10" fmla="*/ 18 w 22"/>
                <a:gd name="T11" fmla="*/ 30 h 40"/>
                <a:gd name="T12" fmla="*/ 17 w 22"/>
                <a:gd name="T13" fmla="*/ 26 h 40"/>
                <a:gd name="T14" fmla="*/ 10 w 22"/>
                <a:gd name="T15" fmla="*/ 20 h 40"/>
                <a:gd name="T16" fmla="*/ 4 w 22"/>
                <a:gd name="T17" fmla="*/ 15 h 40"/>
                <a:gd name="T18" fmla="*/ 2 w 22"/>
                <a:gd name="T19" fmla="*/ 9 h 40"/>
                <a:gd name="T20" fmla="*/ 3 w 22"/>
                <a:gd name="T21" fmla="*/ 5 h 40"/>
                <a:gd name="T22" fmla="*/ 7 w 22"/>
                <a:gd name="T23" fmla="*/ 1 h 40"/>
                <a:gd name="T24" fmla="*/ 11 w 22"/>
                <a:gd name="T25" fmla="*/ 0 h 40"/>
                <a:gd name="T26" fmla="*/ 16 w 22"/>
                <a:gd name="T27" fmla="*/ 1 h 40"/>
                <a:gd name="T28" fmla="*/ 21 w 22"/>
                <a:gd name="T29" fmla="*/ 6 h 40"/>
                <a:gd name="T30" fmla="*/ 18 w 22"/>
                <a:gd name="T31" fmla="*/ 9 h 40"/>
                <a:gd name="T32" fmla="*/ 15 w 22"/>
                <a:gd name="T33" fmla="*/ 5 h 40"/>
                <a:gd name="T34" fmla="*/ 11 w 22"/>
                <a:gd name="T35" fmla="*/ 4 h 40"/>
                <a:gd name="T36" fmla="*/ 7 w 22"/>
                <a:gd name="T37" fmla="*/ 6 h 40"/>
                <a:gd name="T38" fmla="*/ 6 w 22"/>
                <a:gd name="T39" fmla="*/ 9 h 40"/>
                <a:gd name="T40" fmla="*/ 7 w 22"/>
                <a:gd name="T41" fmla="*/ 11 h 40"/>
                <a:gd name="T42" fmla="*/ 8 w 22"/>
                <a:gd name="T43" fmla="*/ 14 h 40"/>
                <a:gd name="T44" fmla="*/ 13 w 22"/>
                <a:gd name="T45" fmla="*/ 18 h 40"/>
                <a:gd name="T46" fmla="*/ 20 w 22"/>
                <a:gd name="T47" fmla="*/ 24 h 40"/>
                <a:gd name="T48" fmla="*/ 22 w 22"/>
                <a:gd name="T49" fmla="*/ 30 h 40"/>
                <a:gd name="T50" fmla="*/ 19 w 22"/>
                <a:gd name="T51" fmla="*/ 37 h 40"/>
                <a:gd name="T52" fmla="*/ 11 w 22"/>
                <a:gd name="T53" fmla="*/ 40 h 40"/>
                <a:gd name="T54" fmla="*/ 5 w 22"/>
                <a:gd name="T55" fmla="*/ 39 h 40"/>
                <a:gd name="T56" fmla="*/ 0 w 22"/>
                <a:gd name="T57"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 h="40">
                  <a:moveTo>
                    <a:pt x="0" y="32"/>
                  </a:moveTo>
                  <a:cubicBezTo>
                    <a:pt x="3" y="30"/>
                    <a:pt x="3" y="30"/>
                    <a:pt x="3" y="30"/>
                  </a:cubicBezTo>
                  <a:cubicBezTo>
                    <a:pt x="5" y="35"/>
                    <a:pt x="8" y="37"/>
                    <a:pt x="11" y="37"/>
                  </a:cubicBezTo>
                  <a:cubicBezTo>
                    <a:pt x="12" y="37"/>
                    <a:pt x="13" y="36"/>
                    <a:pt x="14" y="36"/>
                  </a:cubicBezTo>
                  <a:cubicBezTo>
                    <a:pt x="16" y="35"/>
                    <a:pt x="16" y="34"/>
                    <a:pt x="17" y="33"/>
                  </a:cubicBezTo>
                  <a:cubicBezTo>
                    <a:pt x="18" y="32"/>
                    <a:pt x="18" y="31"/>
                    <a:pt x="18" y="30"/>
                  </a:cubicBezTo>
                  <a:cubicBezTo>
                    <a:pt x="18" y="29"/>
                    <a:pt x="17" y="28"/>
                    <a:pt x="17" y="26"/>
                  </a:cubicBezTo>
                  <a:cubicBezTo>
                    <a:pt x="15" y="25"/>
                    <a:pt x="13" y="23"/>
                    <a:pt x="10" y="20"/>
                  </a:cubicBezTo>
                  <a:cubicBezTo>
                    <a:pt x="7" y="18"/>
                    <a:pt x="5" y="16"/>
                    <a:pt x="4" y="15"/>
                  </a:cubicBezTo>
                  <a:cubicBezTo>
                    <a:pt x="3" y="13"/>
                    <a:pt x="2" y="11"/>
                    <a:pt x="2" y="9"/>
                  </a:cubicBezTo>
                  <a:cubicBezTo>
                    <a:pt x="2" y="7"/>
                    <a:pt x="2" y="6"/>
                    <a:pt x="3" y="5"/>
                  </a:cubicBezTo>
                  <a:cubicBezTo>
                    <a:pt x="4" y="3"/>
                    <a:pt x="5" y="2"/>
                    <a:pt x="7" y="1"/>
                  </a:cubicBezTo>
                  <a:cubicBezTo>
                    <a:pt x="8" y="1"/>
                    <a:pt x="10" y="0"/>
                    <a:pt x="11" y="0"/>
                  </a:cubicBezTo>
                  <a:cubicBezTo>
                    <a:pt x="13" y="0"/>
                    <a:pt x="15" y="1"/>
                    <a:pt x="16" y="1"/>
                  </a:cubicBezTo>
                  <a:cubicBezTo>
                    <a:pt x="18" y="2"/>
                    <a:pt x="20" y="4"/>
                    <a:pt x="21" y="6"/>
                  </a:cubicBezTo>
                  <a:cubicBezTo>
                    <a:pt x="18" y="9"/>
                    <a:pt x="18" y="9"/>
                    <a:pt x="18" y="9"/>
                  </a:cubicBezTo>
                  <a:cubicBezTo>
                    <a:pt x="17" y="7"/>
                    <a:pt x="16" y="6"/>
                    <a:pt x="15" y="5"/>
                  </a:cubicBezTo>
                  <a:cubicBezTo>
                    <a:pt x="14" y="4"/>
                    <a:pt x="12" y="4"/>
                    <a:pt x="11" y="4"/>
                  </a:cubicBezTo>
                  <a:cubicBezTo>
                    <a:pt x="10" y="4"/>
                    <a:pt x="8" y="5"/>
                    <a:pt x="7" y="6"/>
                  </a:cubicBezTo>
                  <a:cubicBezTo>
                    <a:pt x="6" y="6"/>
                    <a:pt x="6" y="8"/>
                    <a:pt x="6" y="9"/>
                  </a:cubicBezTo>
                  <a:cubicBezTo>
                    <a:pt x="6" y="10"/>
                    <a:pt x="6" y="11"/>
                    <a:pt x="7" y="11"/>
                  </a:cubicBezTo>
                  <a:cubicBezTo>
                    <a:pt x="7" y="12"/>
                    <a:pt x="8" y="13"/>
                    <a:pt x="8" y="14"/>
                  </a:cubicBezTo>
                  <a:cubicBezTo>
                    <a:pt x="9" y="14"/>
                    <a:pt x="11" y="16"/>
                    <a:pt x="13" y="18"/>
                  </a:cubicBezTo>
                  <a:cubicBezTo>
                    <a:pt x="17" y="20"/>
                    <a:pt x="19" y="22"/>
                    <a:pt x="20" y="24"/>
                  </a:cubicBezTo>
                  <a:cubicBezTo>
                    <a:pt x="21" y="26"/>
                    <a:pt x="22" y="28"/>
                    <a:pt x="22" y="30"/>
                  </a:cubicBezTo>
                  <a:cubicBezTo>
                    <a:pt x="22" y="33"/>
                    <a:pt x="21" y="35"/>
                    <a:pt x="19" y="37"/>
                  </a:cubicBezTo>
                  <a:cubicBezTo>
                    <a:pt x="17" y="39"/>
                    <a:pt x="14" y="40"/>
                    <a:pt x="11" y="40"/>
                  </a:cubicBezTo>
                  <a:cubicBezTo>
                    <a:pt x="9" y="40"/>
                    <a:pt x="7" y="40"/>
                    <a:pt x="5" y="39"/>
                  </a:cubicBezTo>
                  <a:cubicBezTo>
                    <a:pt x="3" y="37"/>
                    <a:pt x="1" y="35"/>
                    <a:pt x="0" y="32"/>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574">
              <a:extLst>
                <a:ext uri="{FF2B5EF4-FFF2-40B4-BE49-F238E27FC236}">
                  <a16:creationId xmlns:a16="http://schemas.microsoft.com/office/drawing/2014/main" id="{DA8FDA4F-8E9B-4C2D-AEAE-DEC89818E44D}"/>
                </a:ext>
              </a:extLst>
            </p:cNvPr>
            <p:cNvSpPr>
              <a:spLocks/>
            </p:cNvSpPr>
            <p:nvPr userDrawn="1"/>
          </p:nvSpPr>
          <p:spPr bwMode="auto">
            <a:xfrm>
              <a:off x="10674430" y="867886"/>
              <a:ext cx="36679" cy="94089"/>
            </a:xfrm>
            <a:custGeom>
              <a:avLst/>
              <a:gdLst>
                <a:gd name="T0" fmla="*/ 8 w 23"/>
                <a:gd name="T1" fmla="*/ 0 h 59"/>
                <a:gd name="T2" fmla="*/ 14 w 23"/>
                <a:gd name="T3" fmla="*/ 0 h 59"/>
                <a:gd name="T4" fmla="*/ 14 w 23"/>
                <a:gd name="T5" fmla="*/ 15 h 59"/>
                <a:gd name="T6" fmla="*/ 23 w 23"/>
                <a:gd name="T7" fmla="*/ 15 h 59"/>
                <a:gd name="T8" fmla="*/ 23 w 23"/>
                <a:gd name="T9" fmla="*/ 20 h 59"/>
                <a:gd name="T10" fmla="*/ 14 w 23"/>
                <a:gd name="T11" fmla="*/ 20 h 59"/>
                <a:gd name="T12" fmla="*/ 14 w 23"/>
                <a:gd name="T13" fmla="*/ 59 h 59"/>
                <a:gd name="T14" fmla="*/ 8 w 23"/>
                <a:gd name="T15" fmla="*/ 59 h 59"/>
                <a:gd name="T16" fmla="*/ 8 w 23"/>
                <a:gd name="T17" fmla="*/ 20 h 59"/>
                <a:gd name="T18" fmla="*/ 0 w 23"/>
                <a:gd name="T19" fmla="*/ 20 h 59"/>
                <a:gd name="T20" fmla="*/ 0 w 23"/>
                <a:gd name="T21" fmla="*/ 15 h 59"/>
                <a:gd name="T22" fmla="*/ 8 w 23"/>
                <a:gd name="T23" fmla="*/ 15 h 59"/>
                <a:gd name="T24" fmla="*/ 8 w 23"/>
                <a:gd name="T2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59">
                  <a:moveTo>
                    <a:pt x="8" y="0"/>
                  </a:moveTo>
                  <a:lnTo>
                    <a:pt x="14" y="0"/>
                  </a:lnTo>
                  <a:lnTo>
                    <a:pt x="14" y="15"/>
                  </a:lnTo>
                  <a:lnTo>
                    <a:pt x="23" y="15"/>
                  </a:lnTo>
                  <a:lnTo>
                    <a:pt x="23" y="20"/>
                  </a:lnTo>
                  <a:lnTo>
                    <a:pt x="14" y="20"/>
                  </a:lnTo>
                  <a:lnTo>
                    <a:pt x="14" y="59"/>
                  </a:lnTo>
                  <a:lnTo>
                    <a:pt x="8" y="59"/>
                  </a:lnTo>
                  <a:lnTo>
                    <a:pt x="8" y="20"/>
                  </a:lnTo>
                  <a:lnTo>
                    <a:pt x="0" y="20"/>
                  </a:lnTo>
                  <a:lnTo>
                    <a:pt x="0" y="15"/>
                  </a:lnTo>
                  <a:lnTo>
                    <a:pt x="8" y="15"/>
                  </a:lnTo>
                  <a:lnTo>
                    <a:pt x="8" y="0"/>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575">
              <a:extLst>
                <a:ext uri="{FF2B5EF4-FFF2-40B4-BE49-F238E27FC236}">
                  <a16:creationId xmlns:a16="http://schemas.microsoft.com/office/drawing/2014/main" id="{DC6B021C-CA4C-4B10-9C41-6C231690A76A}"/>
                </a:ext>
              </a:extLst>
            </p:cNvPr>
            <p:cNvSpPr>
              <a:spLocks noEditPoints="1"/>
            </p:cNvSpPr>
            <p:nvPr userDrawn="1"/>
          </p:nvSpPr>
          <p:spPr bwMode="auto">
            <a:xfrm>
              <a:off x="10730245" y="890212"/>
              <a:ext cx="71763" cy="71763"/>
            </a:xfrm>
            <a:custGeom>
              <a:avLst/>
              <a:gdLst>
                <a:gd name="T0" fmla="*/ 30 w 30"/>
                <a:gd name="T1" fmla="*/ 1 h 30"/>
                <a:gd name="T2" fmla="*/ 30 w 30"/>
                <a:gd name="T3" fmla="*/ 30 h 30"/>
                <a:gd name="T4" fmla="*/ 26 w 30"/>
                <a:gd name="T5" fmla="*/ 30 h 30"/>
                <a:gd name="T6" fmla="*/ 26 w 30"/>
                <a:gd name="T7" fmla="*/ 25 h 30"/>
                <a:gd name="T8" fmla="*/ 21 w 30"/>
                <a:gd name="T9" fmla="*/ 29 h 30"/>
                <a:gd name="T10" fmla="*/ 15 w 30"/>
                <a:gd name="T11" fmla="*/ 30 h 30"/>
                <a:gd name="T12" fmla="*/ 4 w 30"/>
                <a:gd name="T13" fmla="*/ 26 h 30"/>
                <a:gd name="T14" fmla="*/ 0 w 30"/>
                <a:gd name="T15" fmla="*/ 15 h 30"/>
                <a:gd name="T16" fmla="*/ 4 w 30"/>
                <a:gd name="T17" fmla="*/ 5 h 30"/>
                <a:gd name="T18" fmla="*/ 15 w 30"/>
                <a:gd name="T19" fmla="*/ 0 h 30"/>
                <a:gd name="T20" fmla="*/ 21 w 30"/>
                <a:gd name="T21" fmla="*/ 2 h 30"/>
                <a:gd name="T22" fmla="*/ 26 w 30"/>
                <a:gd name="T23" fmla="*/ 6 h 30"/>
                <a:gd name="T24" fmla="*/ 26 w 30"/>
                <a:gd name="T25" fmla="*/ 1 h 30"/>
                <a:gd name="T26" fmla="*/ 30 w 30"/>
                <a:gd name="T27" fmla="*/ 1 h 30"/>
                <a:gd name="T28" fmla="*/ 15 w 30"/>
                <a:gd name="T29" fmla="*/ 4 h 30"/>
                <a:gd name="T30" fmla="*/ 9 w 30"/>
                <a:gd name="T31" fmla="*/ 5 h 30"/>
                <a:gd name="T32" fmla="*/ 5 w 30"/>
                <a:gd name="T33" fmla="*/ 10 h 30"/>
                <a:gd name="T34" fmla="*/ 4 w 30"/>
                <a:gd name="T35" fmla="*/ 15 h 30"/>
                <a:gd name="T36" fmla="*/ 5 w 30"/>
                <a:gd name="T37" fmla="*/ 21 h 30"/>
                <a:gd name="T38" fmla="*/ 9 w 30"/>
                <a:gd name="T39" fmla="*/ 25 h 30"/>
                <a:gd name="T40" fmla="*/ 15 w 30"/>
                <a:gd name="T41" fmla="*/ 27 h 30"/>
                <a:gd name="T42" fmla="*/ 21 w 30"/>
                <a:gd name="T43" fmla="*/ 25 h 30"/>
                <a:gd name="T44" fmla="*/ 25 w 30"/>
                <a:gd name="T45" fmla="*/ 21 h 30"/>
                <a:gd name="T46" fmla="*/ 26 w 30"/>
                <a:gd name="T47" fmla="*/ 15 h 30"/>
                <a:gd name="T48" fmla="*/ 23 w 30"/>
                <a:gd name="T49" fmla="*/ 7 h 30"/>
                <a:gd name="T50" fmla="*/ 15 w 30"/>
                <a:gd name="T51"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30">
                  <a:moveTo>
                    <a:pt x="30" y="1"/>
                  </a:moveTo>
                  <a:cubicBezTo>
                    <a:pt x="30" y="30"/>
                    <a:pt x="30" y="30"/>
                    <a:pt x="30" y="30"/>
                  </a:cubicBezTo>
                  <a:cubicBezTo>
                    <a:pt x="26" y="30"/>
                    <a:pt x="26" y="30"/>
                    <a:pt x="26" y="30"/>
                  </a:cubicBezTo>
                  <a:cubicBezTo>
                    <a:pt x="26" y="25"/>
                    <a:pt x="26" y="25"/>
                    <a:pt x="26" y="25"/>
                  </a:cubicBezTo>
                  <a:cubicBezTo>
                    <a:pt x="24" y="27"/>
                    <a:pt x="23" y="28"/>
                    <a:pt x="21" y="29"/>
                  </a:cubicBezTo>
                  <a:cubicBezTo>
                    <a:pt x="19" y="30"/>
                    <a:pt x="17" y="30"/>
                    <a:pt x="15" y="30"/>
                  </a:cubicBezTo>
                  <a:cubicBezTo>
                    <a:pt x="11" y="30"/>
                    <a:pt x="7" y="29"/>
                    <a:pt x="4" y="26"/>
                  </a:cubicBezTo>
                  <a:cubicBezTo>
                    <a:pt x="1" y="23"/>
                    <a:pt x="0" y="19"/>
                    <a:pt x="0" y="15"/>
                  </a:cubicBezTo>
                  <a:cubicBezTo>
                    <a:pt x="0" y="11"/>
                    <a:pt x="1" y="8"/>
                    <a:pt x="4" y="5"/>
                  </a:cubicBezTo>
                  <a:cubicBezTo>
                    <a:pt x="7" y="2"/>
                    <a:pt x="11" y="0"/>
                    <a:pt x="15" y="0"/>
                  </a:cubicBezTo>
                  <a:cubicBezTo>
                    <a:pt x="17" y="0"/>
                    <a:pt x="19" y="1"/>
                    <a:pt x="21" y="2"/>
                  </a:cubicBezTo>
                  <a:cubicBezTo>
                    <a:pt x="23" y="3"/>
                    <a:pt x="25" y="4"/>
                    <a:pt x="26" y="6"/>
                  </a:cubicBezTo>
                  <a:cubicBezTo>
                    <a:pt x="26" y="1"/>
                    <a:pt x="26" y="1"/>
                    <a:pt x="26" y="1"/>
                  </a:cubicBezTo>
                  <a:lnTo>
                    <a:pt x="30" y="1"/>
                  </a:lnTo>
                  <a:close/>
                  <a:moveTo>
                    <a:pt x="15" y="4"/>
                  </a:moveTo>
                  <a:cubicBezTo>
                    <a:pt x="13" y="4"/>
                    <a:pt x="11" y="4"/>
                    <a:pt x="9" y="5"/>
                  </a:cubicBezTo>
                  <a:cubicBezTo>
                    <a:pt x="8" y="6"/>
                    <a:pt x="6" y="8"/>
                    <a:pt x="5" y="10"/>
                  </a:cubicBezTo>
                  <a:cubicBezTo>
                    <a:pt x="4" y="11"/>
                    <a:pt x="4" y="13"/>
                    <a:pt x="4" y="15"/>
                  </a:cubicBezTo>
                  <a:cubicBezTo>
                    <a:pt x="4" y="17"/>
                    <a:pt x="4" y="19"/>
                    <a:pt x="5" y="21"/>
                  </a:cubicBezTo>
                  <a:cubicBezTo>
                    <a:pt x="6" y="23"/>
                    <a:pt x="8" y="24"/>
                    <a:pt x="9" y="25"/>
                  </a:cubicBezTo>
                  <a:cubicBezTo>
                    <a:pt x="11" y="26"/>
                    <a:pt x="13" y="27"/>
                    <a:pt x="15" y="27"/>
                  </a:cubicBezTo>
                  <a:cubicBezTo>
                    <a:pt x="17" y="27"/>
                    <a:pt x="19" y="26"/>
                    <a:pt x="21" y="25"/>
                  </a:cubicBezTo>
                  <a:cubicBezTo>
                    <a:pt x="22" y="24"/>
                    <a:pt x="24" y="23"/>
                    <a:pt x="25" y="21"/>
                  </a:cubicBezTo>
                  <a:cubicBezTo>
                    <a:pt x="26" y="20"/>
                    <a:pt x="26" y="18"/>
                    <a:pt x="26" y="15"/>
                  </a:cubicBezTo>
                  <a:cubicBezTo>
                    <a:pt x="26" y="12"/>
                    <a:pt x="25" y="9"/>
                    <a:pt x="23" y="7"/>
                  </a:cubicBezTo>
                  <a:cubicBezTo>
                    <a:pt x="21" y="5"/>
                    <a:pt x="18" y="4"/>
                    <a:pt x="15"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576">
              <a:extLst>
                <a:ext uri="{FF2B5EF4-FFF2-40B4-BE49-F238E27FC236}">
                  <a16:creationId xmlns:a16="http://schemas.microsoft.com/office/drawing/2014/main" id="{36BFEA37-F6A9-4038-8F4B-739057225847}"/>
                </a:ext>
              </a:extLst>
            </p:cNvPr>
            <p:cNvSpPr>
              <a:spLocks/>
            </p:cNvSpPr>
            <p:nvPr userDrawn="1"/>
          </p:nvSpPr>
          <p:spPr bwMode="auto">
            <a:xfrm>
              <a:off x="10830712" y="890212"/>
              <a:ext cx="59005" cy="71763"/>
            </a:xfrm>
            <a:custGeom>
              <a:avLst/>
              <a:gdLst>
                <a:gd name="T0" fmla="*/ 0 w 25"/>
                <a:gd name="T1" fmla="*/ 1 h 30"/>
                <a:gd name="T2" fmla="*/ 4 w 25"/>
                <a:gd name="T3" fmla="*/ 1 h 30"/>
                <a:gd name="T4" fmla="*/ 4 w 25"/>
                <a:gd name="T5" fmla="*/ 6 h 30"/>
                <a:gd name="T6" fmla="*/ 9 w 25"/>
                <a:gd name="T7" fmla="*/ 2 h 30"/>
                <a:gd name="T8" fmla="*/ 14 w 25"/>
                <a:gd name="T9" fmla="*/ 0 h 30"/>
                <a:gd name="T10" fmla="*/ 20 w 25"/>
                <a:gd name="T11" fmla="*/ 2 h 30"/>
                <a:gd name="T12" fmla="*/ 24 w 25"/>
                <a:gd name="T13" fmla="*/ 6 h 30"/>
                <a:gd name="T14" fmla="*/ 25 w 25"/>
                <a:gd name="T15" fmla="*/ 15 h 30"/>
                <a:gd name="T16" fmla="*/ 25 w 25"/>
                <a:gd name="T17" fmla="*/ 30 h 30"/>
                <a:gd name="T18" fmla="*/ 21 w 25"/>
                <a:gd name="T19" fmla="*/ 30 h 30"/>
                <a:gd name="T20" fmla="*/ 21 w 25"/>
                <a:gd name="T21" fmla="*/ 16 h 30"/>
                <a:gd name="T22" fmla="*/ 21 w 25"/>
                <a:gd name="T23" fmla="*/ 9 h 30"/>
                <a:gd name="T24" fmla="*/ 18 w 25"/>
                <a:gd name="T25" fmla="*/ 5 h 30"/>
                <a:gd name="T26" fmla="*/ 14 w 25"/>
                <a:gd name="T27" fmla="*/ 4 h 30"/>
                <a:gd name="T28" fmla="*/ 8 w 25"/>
                <a:gd name="T29" fmla="*/ 6 h 30"/>
                <a:gd name="T30" fmla="*/ 4 w 25"/>
                <a:gd name="T31" fmla="*/ 11 h 30"/>
                <a:gd name="T32" fmla="*/ 4 w 25"/>
                <a:gd name="T33" fmla="*/ 19 h 30"/>
                <a:gd name="T34" fmla="*/ 4 w 25"/>
                <a:gd name="T35" fmla="*/ 30 h 30"/>
                <a:gd name="T36" fmla="*/ 0 w 25"/>
                <a:gd name="T37" fmla="*/ 30 h 30"/>
                <a:gd name="T38" fmla="*/ 0 w 25"/>
                <a:gd name="T3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0">
                  <a:moveTo>
                    <a:pt x="0" y="1"/>
                  </a:moveTo>
                  <a:cubicBezTo>
                    <a:pt x="4" y="1"/>
                    <a:pt x="4" y="1"/>
                    <a:pt x="4" y="1"/>
                  </a:cubicBezTo>
                  <a:cubicBezTo>
                    <a:pt x="4" y="6"/>
                    <a:pt x="4" y="6"/>
                    <a:pt x="4" y="6"/>
                  </a:cubicBezTo>
                  <a:cubicBezTo>
                    <a:pt x="5" y="4"/>
                    <a:pt x="7" y="3"/>
                    <a:pt x="9" y="2"/>
                  </a:cubicBezTo>
                  <a:cubicBezTo>
                    <a:pt x="10" y="1"/>
                    <a:pt x="12" y="0"/>
                    <a:pt x="14" y="0"/>
                  </a:cubicBezTo>
                  <a:cubicBezTo>
                    <a:pt x="17" y="0"/>
                    <a:pt x="18" y="1"/>
                    <a:pt x="20" y="2"/>
                  </a:cubicBezTo>
                  <a:cubicBezTo>
                    <a:pt x="22" y="3"/>
                    <a:pt x="23" y="5"/>
                    <a:pt x="24" y="6"/>
                  </a:cubicBezTo>
                  <a:cubicBezTo>
                    <a:pt x="25" y="8"/>
                    <a:pt x="25" y="11"/>
                    <a:pt x="25" y="15"/>
                  </a:cubicBezTo>
                  <a:cubicBezTo>
                    <a:pt x="25" y="30"/>
                    <a:pt x="25" y="30"/>
                    <a:pt x="25" y="30"/>
                  </a:cubicBezTo>
                  <a:cubicBezTo>
                    <a:pt x="21" y="30"/>
                    <a:pt x="21" y="30"/>
                    <a:pt x="21" y="30"/>
                  </a:cubicBezTo>
                  <a:cubicBezTo>
                    <a:pt x="21" y="16"/>
                    <a:pt x="21" y="16"/>
                    <a:pt x="21" y="16"/>
                  </a:cubicBezTo>
                  <a:cubicBezTo>
                    <a:pt x="21" y="13"/>
                    <a:pt x="21" y="11"/>
                    <a:pt x="21" y="9"/>
                  </a:cubicBezTo>
                  <a:cubicBezTo>
                    <a:pt x="20" y="8"/>
                    <a:pt x="20" y="6"/>
                    <a:pt x="18" y="5"/>
                  </a:cubicBezTo>
                  <a:cubicBezTo>
                    <a:pt x="17" y="4"/>
                    <a:pt x="16" y="4"/>
                    <a:pt x="14" y="4"/>
                  </a:cubicBezTo>
                  <a:cubicBezTo>
                    <a:pt x="11" y="4"/>
                    <a:pt x="9" y="4"/>
                    <a:pt x="8" y="6"/>
                  </a:cubicBezTo>
                  <a:cubicBezTo>
                    <a:pt x="6" y="7"/>
                    <a:pt x="5" y="9"/>
                    <a:pt x="4" y="11"/>
                  </a:cubicBezTo>
                  <a:cubicBezTo>
                    <a:pt x="4" y="13"/>
                    <a:pt x="4" y="15"/>
                    <a:pt x="4" y="19"/>
                  </a:cubicBezTo>
                  <a:cubicBezTo>
                    <a:pt x="4" y="30"/>
                    <a:pt x="4" y="30"/>
                    <a:pt x="4" y="30"/>
                  </a:cubicBezTo>
                  <a:cubicBezTo>
                    <a:pt x="0" y="30"/>
                    <a:pt x="0" y="30"/>
                    <a:pt x="0" y="30"/>
                  </a:cubicBezTo>
                  <a:lnTo>
                    <a:pt x="0" y="1"/>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577">
              <a:extLst>
                <a:ext uri="{FF2B5EF4-FFF2-40B4-BE49-F238E27FC236}">
                  <a16:creationId xmlns:a16="http://schemas.microsoft.com/office/drawing/2014/main" id="{C58FE0F3-4001-4DBF-9F95-616FCC73C3B8}"/>
                </a:ext>
              </a:extLst>
            </p:cNvPr>
            <p:cNvSpPr>
              <a:spLocks noEditPoints="1"/>
            </p:cNvSpPr>
            <p:nvPr userDrawn="1"/>
          </p:nvSpPr>
          <p:spPr bwMode="auto">
            <a:xfrm>
              <a:off x="10915232" y="866291"/>
              <a:ext cx="70168" cy="95683"/>
            </a:xfrm>
            <a:custGeom>
              <a:avLst/>
              <a:gdLst>
                <a:gd name="T0" fmla="*/ 29 w 29"/>
                <a:gd name="T1" fmla="*/ 0 h 40"/>
                <a:gd name="T2" fmla="*/ 29 w 29"/>
                <a:gd name="T3" fmla="*/ 40 h 40"/>
                <a:gd name="T4" fmla="*/ 26 w 29"/>
                <a:gd name="T5" fmla="*/ 40 h 40"/>
                <a:gd name="T6" fmla="*/ 26 w 29"/>
                <a:gd name="T7" fmla="*/ 35 h 40"/>
                <a:gd name="T8" fmla="*/ 21 w 29"/>
                <a:gd name="T9" fmla="*/ 39 h 40"/>
                <a:gd name="T10" fmla="*/ 14 w 29"/>
                <a:gd name="T11" fmla="*/ 40 h 40"/>
                <a:gd name="T12" fmla="*/ 4 w 29"/>
                <a:gd name="T13" fmla="*/ 36 h 40"/>
                <a:gd name="T14" fmla="*/ 0 w 29"/>
                <a:gd name="T15" fmla="*/ 25 h 40"/>
                <a:gd name="T16" fmla="*/ 4 w 29"/>
                <a:gd name="T17" fmla="*/ 15 h 40"/>
                <a:gd name="T18" fmla="*/ 14 w 29"/>
                <a:gd name="T19" fmla="*/ 10 h 40"/>
                <a:gd name="T20" fmla="*/ 21 w 29"/>
                <a:gd name="T21" fmla="*/ 12 h 40"/>
                <a:gd name="T22" fmla="*/ 26 w 29"/>
                <a:gd name="T23" fmla="*/ 16 h 40"/>
                <a:gd name="T24" fmla="*/ 26 w 29"/>
                <a:gd name="T25" fmla="*/ 0 h 40"/>
                <a:gd name="T26" fmla="*/ 29 w 29"/>
                <a:gd name="T27" fmla="*/ 0 h 40"/>
                <a:gd name="T28" fmla="*/ 15 w 29"/>
                <a:gd name="T29" fmla="*/ 14 h 40"/>
                <a:gd name="T30" fmla="*/ 9 w 29"/>
                <a:gd name="T31" fmla="*/ 15 h 40"/>
                <a:gd name="T32" fmla="*/ 5 w 29"/>
                <a:gd name="T33" fmla="*/ 20 h 40"/>
                <a:gd name="T34" fmla="*/ 3 w 29"/>
                <a:gd name="T35" fmla="*/ 25 h 40"/>
                <a:gd name="T36" fmla="*/ 5 w 29"/>
                <a:gd name="T37" fmla="*/ 31 h 40"/>
                <a:gd name="T38" fmla="*/ 9 w 29"/>
                <a:gd name="T39" fmla="*/ 35 h 40"/>
                <a:gd name="T40" fmla="*/ 15 w 29"/>
                <a:gd name="T41" fmla="*/ 37 h 40"/>
                <a:gd name="T42" fmla="*/ 20 w 29"/>
                <a:gd name="T43" fmla="*/ 35 h 40"/>
                <a:gd name="T44" fmla="*/ 25 w 29"/>
                <a:gd name="T45" fmla="*/ 31 h 40"/>
                <a:gd name="T46" fmla="*/ 26 w 29"/>
                <a:gd name="T47" fmla="*/ 25 h 40"/>
                <a:gd name="T48" fmla="*/ 23 w 29"/>
                <a:gd name="T49" fmla="*/ 17 h 40"/>
                <a:gd name="T50" fmla="*/ 15 w 29"/>
                <a:gd name="T51" fmla="*/ 1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40">
                  <a:moveTo>
                    <a:pt x="29" y="0"/>
                  </a:moveTo>
                  <a:cubicBezTo>
                    <a:pt x="29" y="40"/>
                    <a:pt x="29" y="40"/>
                    <a:pt x="29" y="40"/>
                  </a:cubicBezTo>
                  <a:cubicBezTo>
                    <a:pt x="26" y="40"/>
                    <a:pt x="26" y="40"/>
                    <a:pt x="26" y="40"/>
                  </a:cubicBezTo>
                  <a:cubicBezTo>
                    <a:pt x="26" y="35"/>
                    <a:pt x="26" y="35"/>
                    <a:pt x="26" y="35"/>
                  </a:cubicBezTo>
                  <a:cubicBezTo>
                    <a:pt x="24" y="37"/>
                    <a:pt x="23" y="38"/>
                    <a:pt x="21" y="39"/>
                  </a:cubicBezTo>
                  <a:cubicBezTo>
                    <a:pt x="19" y="40"/>
                    <a:pt x="17" y="40"/>
                    <a:pt x="14" y="40"/>
                  </a:cubicBezTo>
                  <a:cubicBezTo>
                    <a:pt x="10" y="40"/>
                    <a:pt x="7" y="39"/>
                    <a:pt x="4" y="36"/>
                  </a:cubicBezTo>
                  <a:cubicBezTo>
                    <a:pt x="1" y="33"/>
                    <a:pt x="0" y="29"/>
                    <a:pt x="0" y="25"/>
                  </a:cubicBezTo>
                  <a:cubicBezTo>
                    <a:pt x="0" y="21"/>
                    <a:pt x="1" y="18"/>
                    <a:pt x="4" y="15"/>
                  </a:cubicBezTo>
                  <a:cubicBezTo>
                    <a:pt x="7" y="12"/>
                    <a:pt x="10" y="10"/>
                    <a:pt x="14" y="10"/>
                  </a:cubicBezTo>
                  <a:cubicBezTo>
                    <a:pt x="17" y="10"/>
                    <a:pt x="19" y="11"/>
                    <a:pt x="21" y="12"/>
                  </a:cubicBezTo>
                  <a:cubicBezTo>
                    <a:pt x="23" y="13"/>
                    <a:pt x="24" y="14"/>
                    <a:pt x="26" y="16"/>
                  </a:cubicBezTo>
                  <a:cubicBezTo>
                    <a:pt x="26" y="0"/>
                    <a:pt x="26" y="0"/>
                    <a:pt x="26" y="0"/>
                  </a:cubicBezTo>
                  <a:lnTo>
                    <a:pt x="29" y="0"/>
                  </a:lnTo>
                  <a:close/>
                  <a:moveTo>
                    <a:pt x="15" y="14"/>
                  </a:moveTo>
                  <a:cubicBezTo>
                    <a:pt x="13" y="14"/>
                    <a:pt x="11" y="14"/>
                    <a:pt x="9" y="15"/>
                  </a:cubicBezTo>
                  <a:cubicBezTo>
                    <a:pt x="7" y="16"/>
                    <a:pt x="6" y="18"/>
                    <a:pt x="5" y="20"/>
                  </a:cubicBezTo>
                  <a:cubicBezTo>
                    <a:pt x="4" y="21"/>
                    <a:pt x="3" y="23"/>
                    <a:pt x="3" y="25"/>
                  </a:cubicBezTo>
                  <a:cubicBezTo>
                    <a:pt x="3" y="27"/>
                    <a:pt x="4" y="29"/>
                    <a:pt x="5" y="31"/>
                  </a:cubicBezTo>
                  <a:cubicBezTo>
                    <a:pt x="6" y="33"/>
                    <a:pt x="7" y="34"/>
                    <a:pt x="9" y="35"/>
                  </a:cubicBezTo>
                  <a:cubicBezTo>
                    <a:pt x="11" y="36"/>
                    <a:pt x="13" y="37"/>
                    <a:pt x="15" y="37"/>
                  </a:cubicBezTo>
                  <a:cubicBezTo>
                    <a:pt x="17" y="37"/>
                    <a:pt x="19" y="36"/>
                    <a:pt x="20" y="35"/>
                  </a:cubicBezTo>
                  <a:cubicBezTo>
                    <a:pt x="22" y="34"/>
                    <a:pt x="24" y="33"/>
                    <a:pt x="25" y="31"/>
                  </a:cubicBezTo>
                  <a:cubicBezTo>
                    <a:pt x="26" y="30"/>
                    <a:pt x="26" y="28"/>
                    <a:pt x="26" y="25"/>
                  </a:cubicBezTo>
                  <a:cubicBezTo>
                    <a:pt x="26" y="22"/>
                    <a:pt x="25" y="19"/>
                    <a:pt x="23" y="17"/>
                  </a:cubicBezTo>
                  <a:cubicBezTo>
                    <a:pt x="21" y="15"/>
                    <a:pt x="18" y="14"/>
                    <a:pt x="15" y="1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578">
              <a:extLst>
                <a:ext uri="{FF2B5EF4-FFF2-40B4-BE49-F238E27FC236}">
                  <a16:creationId xmlns:a16="http://schemas.microsoft.com/office/drawing/2014/main" id="{B4DAFB6D-94D8-4DAE-9983-B329AE8D75B8}"/>
                </a:ext>
              </a:extLst>
            </p:cNvPr>
            <p:cNvSpPr>
              <a:spLocks noEditPoints="1"/>
            </p:cNvSpPr>
            <p:nvPr userDrawn="1"/>
          </p:nvSpPr>
          <p:spPr bwMode="auto">
            <a:xfrm>
              <a:off x="11014104" y="890212"/>
              <a:ext cx="68573" cy="71763"/>
            </a:xfrm>
            <a:custGeom>
              <a:avLst/>
              <a:gdLst>
                <a:gd name="T0" fmla="*/ 29 w 29"/>
                <a:gd name="T1" fmla="*/ 1 h 30"/>
                <a:gd name="T2" fmla="*/ 29 w 29"/>
                <a:gd name="T3" fmla="*/ 30 h 30"/>
                <a:gd name="T4" fmla="*/ 26 w 29"/>
                <a:gd name="T5" fmla="*/ 30 h 30"/>
                <a:gd name="T6" fmla="*/ 26 w 29"/>
                <a:gd name="T7" fmla="*/ 25 h 30"/>
                <a:gd name="T8" fmla="*/ 20 w 29"/>
                <a:gd name="T9" fmla="*/ 29 h 30"/>
                <a:gd name="T10" fmla="*/ 14 w 29"/>
                <a:gd name="T11" fmla="*/ 30 h 30"/>
                <a:gd name="T12" fmla="*/ 4 w 29"/>
                <a:gd name="T13" fmla="*/ 26 h 30"/>
                <a:gd name="T14" fmla="*/ 0 w 29"/>
                <a:gd name="T15" fmla="*/ 15 h 30"/>
                <a:gd name="T16" fmla="*/ 4 w 29"/>
                <a:gd name="T17" fmla="*/ 5 h 30"/>
                <a:gd name="T18" fmla="*/ 14 w 29"/>
                <a:gd name="T19" fmla="*/ 0 h 30"/>
                <a:gd name="T20" fmla="*/ 21 w 29"/>
                <a:gd name="T21" fmla="*/ 2 h 30"/>
                <a:gd name="T22" fmla="*/ 26 w 29"/>
                <a:gd name="T23" fmla="*/ 6 h 30"/>
                <a:gd name="T24" fmla="*/ 26 w 29"/>
                <a:gd name="T25" fmla="*/ 1 h 30"/>
                <a:gd name="T26" fmla="*/ 29 w 29"/>
                <a:gd name="T27" fmla="*/ 1 h 30"/>
                <a:gd name="T28" fmla="*/ 15 w 29"/>
                <a:gd name="T29" fmla="*/ 4 h 30"/>
                <a:gd name="T30" fmla="*/ 9 w 29"/>
                <a:gd name="T31" fmla="*/ 5 h 30"/>
                <a:gd name="T32" fmla="*/ 5 w 29"/>
                <a:gd name="T33" fmla="*/ 10 h 30"/>
                <a:gd name="T34" fmla="*/ 3 w 29"/>
                <a:gd name="T35" fmla="*/ 15 h 30"/>
                <a:gd name="T36" fmla="*/ 5 w 29"/>
                <a:gd name="T37" fmla="*/ 21 h 30"/>
                <a:gd name="T38" fmla="*/ 9 w 29"/>
                <a:gd name="T39" fmla="*/ 25 h 30"/>
                <a:gd name="T40" fmla="*/ 15 w 29"/>
                <a:gd name="T41" fmla="*/ 27 h 30"/>
                <a:gd name="T42" fmla="*/ 20 w 29"/>
                <a:gd name="T43" fmla="*/ 25 h 30"/>
                <a:gd name="T44" fmla="*/ 24 w 29"/>
                <a:gd name="T45" fmla="*/ 21 h 30"/>
                <a:gd name="T46" fmla="*/ 26 w 29"/>
                <a:gd name="T47" fmla="*/ 15 h 30"/>
                <a:gd name="T48" fmla="*/ 23 w 29"/>
                <a:gd name="T49" fmla="*/ 7 h 30"/>
                <a:gd name="T50" fmla="*/ 15 w 29"/>
                <a:gd name="T51"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30">
                  <a:moveTo>
                    <a:pt x="29" y="1"/>
                  </a:moveTo>
                  <a:cubicBezTo>
                    <a:pt x="29" y="30"/>
                    <a:pt x="29" y="30"/>
                    <a:pt x="29" y="30"/>
                  </a:cubicBezTo>
                  <a:cubicBezTo>
                    <a:pt x="26" y="30"/>
                    <a:pt x="26" y="30"/>
                    <a:pt x="26" y="30"/>
                  </a:cubicBezTo>
                  <a:cubicBezTo>
                    <a:pt x="26" y="25"/>
                    <a:pt x="26" y="25"/>
                    <a:pt x="26" y="25"/>
                  </a:cubicBezTo>
                  <a:cubicBezTo>
                    <a:pt x="24" y="27"/>
                    <a:pt x="22" y="28"/>
                    <a:pt x="20" y="29"/>
                  </a:cubicBezTo>
                  <a:cubicBezTo>
                    <a:pt x="19" y="30"/>
                    <a:pt x="16" y="30"/>
                    <a:pt x="14" y="30"/>
                  </a:cubicBezTo>
                  <a:cubicBezTo>
                    <a:pt x="10" y="30"/>
                    <a:pt x="7" y="29"/>
                    <a:pt x="4" y="26"/>
                  </a:cubicBezTo>
                  <a:cubicBezTo>
                    <a:pt x="1" y="23"/>
                    <a:pt x="0" y="19"/>
                    <a:pt x="0" y="15"/>
                  </a:cubicBezTo>
                  <a:cubicBezTo>
                    <a:pt x="0" y="11"/>
                    <a:pt x="1" y="8"/>
                    <a:pt x="4" y="5"/>
                  </a:cubicBezTo>
                  <a:cubicBezTo>
                    <a:pt x="7" y="2"/>
                    <a:pt x="10" y="0"/>
                    <a:pt x="14" y="0"/>
                  </a:cubicBezTo>
                  <a:cubicBezTo>
                    <a:pt x="17" y="0"/>
                    <a:pt x="19" y="1"/>
                    <a:pt x="21" y="2"/>
                  </a:cubicBezTo>
                  <a:cubicBezTo>
                    <a:pt x="23" y="3"/>
                    <a:pt x="24" y="4"/>
                    <a:pt x="26" y="6"/>
                  </a:cubicBezTo>
                  <a:cubicBezTo>
                    <a:pt x="26" y="1"/>
                    <a:pt x="26" y="1"/>
                    <a:pt x="26" y="1"/>
                  </a:cubicBezTo>
                  <a:lnTo>
                    <a:pt x="29" y="1"/>
                  </a:lnTo>
                  <a:close/>
                  <a:moveTo>
                    <a:pt x="15" y="4"/>
                  </a:moveTo>
                  <a:cubicBezTo>
                    <a:pt x="13" y="4"/>
                    <a:pt x="11" y="4"/>
                    <a:pt x="9" y="5"/>
                  </a:cubicBezTo>
                  <a:cubicBezTo>
                    <a:pt x="7" y="6"/>
                    <a:pt x="6" y="8"/>
                    <a:pt x="5" y="10"/>
                  </a:cubicBezTo>
                  <a:cubicBezTo>
                    <a:pt x="4" y="11"/>
                    <a:pt x="3" y="13"/>
                    <a:pt x="3" y="15"/>
                  </a:cubicBezTo>
                  <a:cubicBezTo>
                    <a:pt x="3" y="17"/>
                    <a:pt x="4" y="19"/>
                    <a:pt x="5" y="21"/>
                  </a:cubicBezTo>
                  <a:cubicBezTo>
                    <a:pt x="6" y="23"/>
                    <a:pt x="7" y="24"/>
                    <a:pt x="9" y="25"/>
                  </a:cubicBezTo>
                  <a:cubicBezTo>
                    <a:pt x="11" y="26"/>
                    <a:pt x="13" y="27"/>
                    <a:pt x="15" y="27"/>
                  </a:cubicBezTo>
                  <a:cubicBezTo>
                    <a:pt x="17" y="27"/>
                    <a:pt x="18" y="26"/>
                    <a:pt x="20" y="25"/>
                  </a:cubicBezTo>
                  <a:cubicBezTo>
                    <a:pt x="22" y="24"/>
                    <a:pt x="23" y="23"/>
                    <a:pt x="24" y="21"/>
                  </a:cubicBezTo>
                  <a:cubicBezTo>
                    <a:pt x="25" y="20"/>
                    <a:pt x="26" y="18"/>
                    <a:pt x="26" y="15"/>
                  </a:cubicBezTo>
                  <a:cubicBezTo>
                    <a:pt x="26" y="12"/>
                    <a:pt x="25" y="9"/>
                    <a:pt x="23" y="7"/>
                  </a:cubicBezTo>
                  <a:cubicBezTo>
                    <a:pt x="20" y="5"/>
                    <a:pt x="18" y="4"/>
                    <a:pt x="15"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579">
              <a:extLst>
                <a:ext uri="{FF2B5EF4-FFF2-40B4-BE49-F238E27FC236}">
                  <a16:creationId xmlns:a16="http://schemas.microsoft.com/office/drawing/2014/main" id="{295764C6-F4C3-4341-9CF1-83F4F7E7B91F}"/>
                </a:ext>
              </a:extLst>
            </p:cNvPr>
            <p:cNvSpPr>
              <a:spLocks/>
            </p:cNvSpPr>
            <p:nvPr userDrawn="1"/>
          </p:nvSpPr>
          <p:spPr bwMode="auto">
            <a:xfrm>
              <a:off x="11108193" y="890212"/>
              <a:ext cx="36679" cy="71763"/>
            </a:xfrm>
            <a:custGeom>
              <a:avLst/>
              <a:gdLst>
                <a:gd name="T0" fmla="*/ 0 w 15"/>
                <a:gd name="T1" fmla="*/ 1 h 30"/>
                <a:gd name="T2" fmla="*/ 4 w 15"/>
                <a:gd name="T3" fmla="*/ 1 h 30"/>
                <a:gd name="T4" fmla="*/ 4 w 15"/>
                <a:gd name="T5" fmla="*/ 5 h 30"/>
                <a:gd name="T6" fmla="*/ 8 w 15"/>
                <a:gd name="T7" fmla="*/ 2 h 30"/>
                <a:gd name="T8" fmla="*/ 11 w 15"/>
                <a:gd name="T9" fmla="*/ 0 h 30"/>
                <a:gd name="T10" fmla="*/ 15 w 15"/>
                <a:gd name="T11" fmla="*/ 1 h 30"/>
                <a:gd name="T12" fmla="*/ 13 w 15"/>
                <a:gd name="T13" fmla="*/ 4 h 30"/>
                <a:gd name="T14" fmla="*/ 11 w 15"/>
                <a:gd name="T15" fmla="*/ 4 h 30"/>
                <a:gd name="T16" fmla="*/ 7 w 15"/>
                <a:gd name="T17" fmla="*/ 5 h 30"/>
                <a:gd name="T18" fmla="*/ 5 w 15"/>
                <a:gd name="T19" fmla="*/ 10 h 30"/>
                <a:gd name="T20" fmla="*/ 4 w 15"/>
                <a:gd name="T21" fmla="*/ 20 h 30"/>
                <a:gd name="T22" fmla="*/ 4 w 15"/>
                <a:gd name="T23" fmla="*/ 30 h 30"/>
                <a:gd name="T24" fmla="*/ 0 w 15"/>
                <a:gd name="T25" fmla="*/ 30 h 30"/>
                <a:gd name="T26" fmla="*/ 0 w 15"/>
                <a:gd name="T2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30">
                  <a:moveTo>
                    <a:pt x="0" y="1"/>
                  </a:moveTo>
                  <a:cubicBezTo>
                    <a:pt x="4" y="1"/>
                    <a:pt x="4" y="1"/>
                    <a:pt x="4" y="1"/>
                  </a:cubicBezTo>
                  <a:cubicBezTo>
                    <a:pt x="4" y="5"/>
                    <a:pt x="4" y="5"/>
                    <a:pt x="4" y="5"/>
                  </a:cubicBezTo>
                  <a:cubicBezTo>
                    <a:pt x="5" y="4"/>
                    <a:pt x="6" y="2"/>
                    <a:pt x="8" y="2"/>
                  </a:cubicBezTo>
                  <a:cubicBezTo>
                    <a:pt x="9" y="1"/>
                    <a:pt x="10" y="0"/>
                    <a:pt x="11" y="0"/>
                  </a:cubicBezTo>
                  <a:cubicBezTo>
                    <a:pt x="12" y="0"/>
                    <a:pt x="14" y="1"/>
                    <a:pt x="15" y="1"/>
                  </a:cubicBezTo>
                  <a:cubicBezTo>
                    <a:pt x="13" y="4"/>
                    <a:pt x="13" y="4"/>
                    <a:pt x="13" y="4"/>
                  </a:cubicBezTo>
                  <a:cubicBezTo>
                    <a:pt x="12" y="4"/>
                    <a:pt x="11" y="4"/>
                    <a:pt x="11" y="4"/>
                  </a:cubicBezTo>
                  <a:cubicBezTo>
                    <a:pt x="10" y="4"/>
                    <a:pt x="8" y="4"/>
                    <a:pt x="7" y="5"/>
                  </a:cubicBezTo>
                  <a:cubicBezTo>
                    <a:pt x="6" y="6"/>
                    <a:pt x="5" y="8"/>
                    <a:pt x="5" y="10"/>
                  </a:cubicBezTo>
                  <a:cubicBezTo>
                    <a:pt x="4" y="12"/>
                    <a:pt x="4" y="15"/>
                    <a:pt x="4" y="20"/>
                  </a:cubicBezTo>
                  <a:cubicBezTo>
                    <a:pt x="4" y="30"/>
                    <a:pt x="4" y="30"/>
                    <a:pt x="4" y="30"/>
                  </a:cubicBezTo>
                  <a:cubicBezTo>
                    <a:pt x="0" y="30"/>
                    <a:pt x="0" y="30"/>
                    <a:pt x="0" y="30"/>
                  </a:cubicBezTo>
                  <a:lnTo>
                    <a:pt x="0" y="1"/>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580">
              <a:extLst>
                <a:ext uri="{FF2B5EF4-FFF2-40B4-BE49-F238E27FC236}">
                  <a16:creationId xmlns:a16="http://schemas.microsoft.com/office/drawing/2014/main" id="{750013AC-B5DC-48AF-A686-4A28C1B12D88}"/>
                </a:ext>
              </a:extLst>
            </p:cNvPr>
            <p:cNvSpPr>
              <a:spLocks noEditPoints="1"/>
            </p:cNvSpPr>
            <p:nvPr userDrawn="1"/>
          </p:nvSpPr>
          <p:spPr bwMode="auto">
            <a:xfrm>
              <a:off x="11159224" y="866291"/>
              <a:ext cx="68573" cy="95683"/>
            </a:xfrm>
            <a:custGeom>
              <a:avLst/>
              <a:gdLst>
                <a:gd name="T0" fmla="*/ 29 w 29"/>
                <a:gd name="T1" fmla="*/ 0 h 40"/>
                <a:gd name="T2" fmla="*/ 29 w 29"/>
                <a:gd name="T3" fmla="*/ 40 h 40"/>
                <a:gd name="T4" fmla="*/ 26 w 29"/>
                <a:gd name="T5" fmla="*/ 40 h 40"/>
                <a:gd name="T6" fmla="*/ 26 w 29"/>
                <a:gd name="T7" fmla="*/ 35 h 40"/>
                <a:gd name="T8" fmla="*/ 21 w 29"/>
                <a:gd name="T9" fmla="*/ 39 h 40"/>
                <a:gd name="T10" fmla="*/ 14 w 29"/>
                <a:gd name="T11" fmla="*/ 40 h 40"/>
                <a:gd name="T12" fmla="*/ 4 w 29"/>
                <a:gd name="T13" fmla="*/ 36 h 40"/>
                <a:gd name="T14" fmla="*/ 0 w 29"/>
                <a:gd name="T15" fmla="*/ 25 h 40"/>
                <a:gd name="T16" fmla="*/ 4 w 29"/>
                <a:gd name="T17" fmla="*/ 15 h 40"/>
                <a:gd name="T18" fmla="*/ 15 w 29"/>
                <a:gd name="T19" fmla="*/ 10 h 40"/>
                <a:gd name="T20" fmla="*/ 21 w 29"/>
                <a:gd name="T21" fmla="*/ 12 h 40"/>
                <a:gd name="T22" fmla="*/ 26 w 29"/>
                <a:gd name="T23" fmla="*/ 16 h 40"/>
                <a:gd name="T24" fmla="*/ 26 w 29"/>
                <a:gd name="T25" fmla="*/ 0 h 40"/>
                <a:gd name="T26" fmla="*/ 29 w 29"/>
                <a:gd name="T27" fmla="*/ 0 h 40"/>
                <a:gd name="T28" fmla="*/ 15 w 29"/>
                <a:gd name="T29" fmla="*/ 14 h 40"/>
                <a:gd name="T30" fmla="*/ 9 w 29"/>
                <a:gd name="T31" fmla="*/ 15 h 40"/>
                <a:gd name="T32" fmla="*/ 5 w 29"/>
                <a:gd name="T33" fmla="*/ 20 h 40"/>
                <a:gd name="T34" fmla="*/ 4 w 29"/>
                <a:gd name="T35" fmla="*/ 25 h 40"/>
                <a:gd name="T36" fmla="*/ 5 w 29"/>
                <a:gd name="T37" fmla="*/ 31 h 40"/>
                <a:gd name="T38" fmla="*/ 9 w 29"/>
                <a:gd name="T39" fmla="*/ 35 h 40"/>
                <a:gd name="T40" fmla="*/ 15 w 29"/>
                <a:gd name="T41" fmla="*/ 37 h 40"/>
                <a:gd name="T42" fmla="*/ 21 w 29"/>
                <a:gd name="T43" fmla="*/ 35 h 40"/>
                <a:gd name="T44" fmla="*/ 25 w 29"/>
                <a:gd name="T45" fmla="*/ 31 h 40"/>
                <a:gd name="T46" fmla="*/ 26 w 29"/>
                <a:gd name="T47" fmla="*/ 25 h 40"/>
                <a:gd name="T48" fmla="*/ 23 w 29"/>
                <a:gd name="T49" fmla="*/ 17 h 40"/>
                <a:gd name="T50" fmla="*/ 15 w 29"/>
                <a:gd name="T51" fmla="*/ 1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40">
                  <a:moveTo>
                    <a:pt x="29" y="0"/>
                  </a:moveTo>
                  <a:cubicBezTo>
                    <a:pt x="29" y="40"/>
                    <a:pt x="29" y="40"/>
                    <a:pt x="29" y="40"/>
                  </a:cubicBezTo>
                  <a:cubicBezTo>
                    <a:pt x="26" y="40"/>
                    <a:pt x="26" y="40"/>
                    <a:pt x="26" y="40"/>
                  </a:cubicBezTo>
                  <a:cubicBezTo>
                    <a:pt x="26" y="35"/>
                    <a:pt x="26" y="35"/>
                    <a:pt x="26" y="35"/>
                  </a:cubicBezTo>
                  <a:cubicBezTo>
                    <a:pt x="24" y="37"/>
                    <a:pt x="23" y="38"/>
                    <a:pt x="21" y="39"/>
                  </a:cubicBezTo>
                  <a:cubicBezTo>
                    <a:pt x="19" y="40"/>
                    <a:pt x="17" y="40"/>
                    <a:pt x="14" y="40"/>
                  </a:cubicBezTo>
                  <a:cubicBezTo>
                    <a:pt x="10" y="40"/>
                    <a:pt x="7" y="39"/>
                    <a:pt x="4" y="36"/>
                  </a:cubicBezTo>
                  <a:cubicBezTo>
                    <a:pt x="1" y="33"/>
                    <a:pt x="0" y="29"/>
                    <a:pt x="0" y="25"/>
                  </a:cubicBezTo>
                  <a:cubicBezTo>
                    <a:pt x="0" y="21"/>
                    <a:pt x="1" y="18"/>
                    <a:pt x="4" y="15"/>
                  </a:cubicBezTo>
                  <a:cubicBezTo>
                    <a:pt x="7" y="12"/>
                    <a:pt x="11" y="10"/>
                    <a:pt x="15" y="10"/>
                  </a:cubicBezTo>
                  <a:cubicBezTo>
                    <a:pt x="17" y="10"/>
                    <a:pt x="19" y="11"/>
                    <a:pt x="21" y="12"/>
                  </a:cubicBezTo>
                  <a:cubicBezTo>
                    <a:pt x="23" y="13"/>
                    <a:pt x="24" y="14"/>
                    <a:pt x="26" y="16"/>
                  </a:cubicBezTo>
                  <a:cubicBezTo>
                    <a:pt x="26" y="0"/>
                    <a:pt x="26" y="0"/>
                    <a:pt x="26" y="0"/>
                  </a:cubicBezTo>
                  <a:lnTo>
                    <a:pt x="29" y="0"/>
                  </a:lnTo>
                  <a:close/>
                  <a:moveTo>
                    <a:pt x="15" y="14"/>
                  </a:moveTo>
                  <a:cubicBezTo>
                    <a:pt x="13" y="14"/>
                    <a:pt x="11" y="14"/>
                    <a:pt x="9" y="15"/>
                  </a:cubicBezTo>
                  <a:cubicBezTo>
                    <a:pt x="8" y="16"/>
                    <a:pt x="6" y="18"/>
                    <a:pt x="5" y="20"/>
                  </a:cubicBezTo>
                  <a:cubicBezTo>
                    <a:pt x="4" y="21"/>
                    <a:pt x="4" y="23"/>
                    <a:pt x="4" y="25"/>
                  </a:cubicBezTo>
                  <a:cubicBezTo>
                    <a:pt x="4" y="27"/>
                    <a:pt x="4" y="29"/>
                    <a:pt x="5" y="31"/>
                  </a:cubicBezTo>
                  <a:cubicBezTo>
                    <a:pt x="6" y="33"/>
                    <a:pt x="8" y="34"/>
                    <a:pt x="9" y="35"/>
                  </a:cubicBezTo>
                  <a:cubicBezTo>
                    <a:pt x="11" y="36"/>
                    <a:pt x="13" y="37"/>
                    <a:pt x="15" y="37"/>
                  </a:cubicBezTo>
                  <a:cubicBezTo>
                    <a:pt x="17" y="37"/>
                    <a:pt x="19" y="36"/>
                    <a:pt x="21" y="35"/>
                  </a:cubicBezTo>
                  <a:cubicBezTo>
                    <a:pt x="22" y="34"/>
                    <a:pt x="24" y="33"/>
                    <a:pt x="25" y="31"/>
                  </a:cubicBezTo>
                  <a:cubicBezTo>
                    <a:pt x="26" y="30"/>
                    <a:pt x="26" y="28"/>
                    <a:pt x="26" y="25"/>
                  </a:cubicBezTo>
                  <a:cubicBezTo>
                    <a:pt x="26" y="22"/>
                    <a:pt x="25" y="19"/>
                    <a:pt x="23" y="17"/>
                  </a:cubicBezTo>
                  <a:cubicBezTo>
                    <a:pt x="21" y="15"/>
                    <a:pt x="18" y="14"/>
                    <a:pt x="15" y="1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581">
              <a:extLst>
                <a:ext uri="{FF2B5EF4-FFF2-40B4-BE49-F238E27FC236}">
                  <a16:creationId xmlns:a16="http://schemas.microsoft.com/office/drawing/2014/main" id="{6FE6799D-4F40-41DC-A67F-2784AB6E809F}"/>
                </a:ext>
              </a:extLst>
            </p:cNvPr>
            <p:cNvSpPr>
              <a:spLocks/>
            </p:cNvSpPr>
            <p:nvPr userDrawn="1"/>
          </p:nvSpPr>
          <p:spPr bwMode="auto">
            <a:xfrm>
              <a:off x="11251717" y="890212"/>
              <a:ext cx="39868" cy="71763"/>
            </a:xfrm>
            <a:custGeom>
              <a:avLst/>
              <a:gdLst>
                <a:gd name="T0" fmla="*/ 17 w 17"/>
                <a:gd name="T1" fmla="*/ 4 h 30"/>
                <a:gd name="T2" fmla="*/ 15 w 17"/>
                <a:gd name="T3" fmla="*/ 7 h 30"/>
                <a:gd name="T4" fmla="*/ 9 w 17"/>
                <a:gd name="T5" fmla="*/ 4 h 30"/>
                <a:gd name="T6" fmla="*/ 6 w 17"/>
                <a:gd name="T7" fmla="*/ 5 h 30"/>
                <a:gd name="T8" fmla="*/ 5 w 17"/>
                <a:gd name="T9" fmla="*/ 8 h 30"/>
                <a:gd name="T10" fmla="*/ 6 w 17"/>
                <a:gd name="T11" fmla="*/ 10 h 30"/>
                <a:gd name="T12" fmla="*/ 10 w 17"/>
                <a:gd name="T13" fmla="*/ 13 h 30"/>
                <a:gd name="T14" fmla="*/ 16 w 17"/>
                <a:gd name="T15" fmla="*/ 17 h 30"/>
                <a:gd name="T16" fmla="*/ 17 w 17"/>
                <a:gd name="T17" fmla="*/ 22 h 30"/>
                <a:gd name="T18" fmla="*/ 15 w 17"/>
                <a:gd name="T19" fmla="*/ 28 h 30"/>
                <a:gd name="T20" fmla="*/ 9 w 17"/>
                <a:gd name="T21" fmla="*/ 30 h 30"/>
                <a:gd name="T22" fmla="*/ 4 w 17"/>
                <a:gd name="T23" fmla="*/ 29 h 30"/>
                <a:gd name="T24" fmla="*/ 0 w 17"/>
                <a:gd name="T25" fmla="*/ 26 h 30"/>
                <a:gd name="T26" fmla="*/ 3 w 17"/>
                <a:gd name="T27" fmla="*/ 24 h 30"/>
                <a:gd name="T28" fmla="*/ 9 w 17"/>
                <a:gd name="T29" fmla="*/ 27 h 30"/>
                <a:gd name="T30" fmla="*/ 12 w 17"/>
                <a:gd name="T31" fmla="*/ 25 h 30"/>
                <a:gd name="T32" fmla="*/ 14 w 17"/>
                <a:gd name="T33" fmla="*/ 22 h 30"/>
                <a:gd name="T34" fmla="*/ 13 w 17"/>
                <a:gd name="T35" fmla="*/ 19 h 30"/>
                <a:gd name="T36" fmla="*/ 8 w 17"/>
                <a:gd name="T37" fmla="*/ 16 h 30"/>
                <a:gd name="T38" fmla="*/ 3 w 17"/>
                <a:gd name="T39" fmla="*/ 12 h 30"/>
                <a:gd name="T40" fmla="*/ 2 w 17"/>
                <a:gd name="T41" fmla="*/ 8 h 30"/>
                <a:gd name="T42" fmla="*/ 4 w 17"/>
                <a:gd name="T43" fmla="*/ 3 h 30"/>
                <a:gd name="T44" fmla="*/ 9 w 17"/>
                <a:gd name="T45" fmla="*/ 0 h 30"/>
                <a:gd name="T46" fmla="*/ 17 w 17"/>
                <a:gd name="T47"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30">
                  <a:moveTo>
                    <a:pt x="17" y="4"/>
                  </a:moveTo>
                  <a:cubicBezTo>
                    <a:pt x="15" y="7"/>
                    <a:pt x="15" y="7"/>
                    <a:pt x="15" y="7"/>
                  </a:cubicBezTo>
                  <a:cubicBezTo>
                    <a:pt x="13" y="5"/>
                    <a:pt x="11" y="4"/>
                    <a:pt x="9" y="4"/>
                  </a:cubicBezTo>
                  <a:cubicBezTo>
                    <a:pt x="8" y="4"/>
                    <a:pt x="7" y="4"/>
                    <a:pt x="6" y="5"/>
                  </a:cubicBezTo>
                  <a:cubicBezTo>
                    <a:pt x="5" y="6"/>
                    <a:pt x="5" y="7"/>
                    <a:pt x="5" y="8"/>
                  </a:cubicBezTo>
                  <a:cubicBezTo>
                    <a:pt x="5" y="9"/>
                    <a:pt x="5" y="10"/>
                    <a:pt x="6" y="10"/>
                  </a:cubicBezTo>
                  <a:cubicBezTo>
                    <a:pt x="7" y="11"/>
                    <a:pt x="8" y="12"/>
                    <a:pt x="10" y="13"/>
                  </a:cubicBezTo>
                  <a:cubicBezTo>
                    <a:pt x="13" y="15"/>
                    <a:pt x="15" y="16"/>
                    <a:pt x="16" y="17"/>
                  </a:cubicBezTo>
                  <a:cubicBezTo>
                    <a:pt x="17" y="19"/>
                    <a:pt x="17" y="20"/>
                    <a:pt x="17" y="22"/>
                  </a:cubicBezTo>
                  <a:cubicBezTo>
                    <a:pt x="17" y="24"/>
                    <a:pt x="17" y="26"/>
                    <a:pt x="15" y="28"/>
                  </a:cubicBezTo>
                  <a:cubicBezTo>
                    <a:pt x="13" y="29"/>
                    <a:pt x="11" y="30"/>
                    <a:pt x="9" y="30"/>
                  </a:cubicBezTo>
                  <a:cubicBezTo>
                    <a:pt x="7" y="30"/>
                    <a:pt x="6" y="30"/>
                    <a:pt x="4" y="29"/>
                  </a:cubicBezTo>
                  <a:cubicBezTo>
                    <a:pt x="3" y="28"/>
                    <a:pt x="1" y="27"/>
                    <a:pt x="0" y="26"/>
                  </a:cubicBezTo>
                  <a:cubicBezTo>
                    <a:pt x="3" y="24"/>
                    <a:pt x="3" y="24"/>
                    <a:pt x="3" y="24"/>
                  </a:cubicBezTo>
                  <a:cubicBezTo>
                    <a:pt x="5" y="26"/>
                    <a:pt x="6" y="27"/>
                    <a:pt x="9" y="27"/>
                  </a:cubicBezTo>
                  <a:cubicBezTo>
                    <a:pt x="10" y="27"/>
                    <a:pt x="11" y="26"/>
                    <a:pt x="12" y="25"/>
                  </a:cubicBezTo>
                  <a:cubicBezTo>
                    <a:pt x="13" y="24"/>
                    <a:pt x="14" y="23"/>
                    <a:pt x="14" y="22"/>
                  </a:cubicBezTo>
                  <a:cubicBezTo>
                    <a:pt x="14" y="21"/>
                    <a:pt x="14" y="20"/>
                    <a:pt x="13" y="19"/>
                  </a:cubicBezTo>
                  <a:cubicBezTo>
                    <a:pt x="12" y="18"/>
                    <a:pt x="11" y="17"/>
                    <a:pt x="8" y="16"/>
                  </a:cubicBezTo>
                  <a:cubicBezTo>
                    <a:pt x="6" y="15"/>
                    <a:pt x="4" y="14"/>
                    <a:pt x="3" y="12"/>
                  </a:cubicBezTo>
                  <a:cubicBezTo>
                    <a:pt x="2" y="11"/>
                    <a:pt x="2" y="10"/>
                    <a:pt x="2" y="8"/>
                  </a:cubicBezTo>
                  <a:cubicBezTo>
                    <a:pt x="2" y="6"/>
                    <a:pt x="2" y="4"/>
                    <a:pt x="4" y="3"/>
                  </a:cubicBezTo>
                  <a:cubicBezTo>
                    <a:pt x="5" y="1"/>
                    <a:pt x="7" y="0"/>
                    <a:pt x="9" y="0"/>
                  </a:cubicBezTo>
                  <a:cubicBezTo>
                    <a:pt x="12" y="0"/>
                    <a:pt x="15" y="2"/>
                    <a:pt x="17"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582">
              <a:extLst>
                <a:ext uri="{FF2B5EF4-FFF2-40B4-BE49-F238E27FC236}">
                  <a16:creationId xmlns:a16="http://schemas.microsoft.com/office/drawing/2014/main" id="{FF6CB771-D4A0-46E1-9088-7AD54191E6B0}"/>
                </a:ext>
              </a:extLst>
            </p:cNvPr>
            <p:cNvSpPr>
              <a:spLocks noEditPoints="1"/>
            </p:cNvSpPr>
            <p:nvPr userDrawn="1"/>
          </p:nvSpPr>
          <p:spPr bwMode="auto">
            <a:xfrm>
              <a:off x="11366537" y="867886"/>
              <a:ext cx="55816" cy="94089"/>
            </a:xfrm>
            <a:custGeom>
              <a:avLst/>
              <a:gdLst>
                <a:gd name="T0" fmla="*/ 0 w 24"/>
                <a:gd name="T1" fmla="*/ 0 h 39"/>
                <a:gd name="T2" fmla="*/ 7 w 24"/>
                <a:gd name="T3" fmla="*/ 0 h 39"/>
                <a:gd name="T4" fmla="*/ 16 w 24"/>
                <a:gd name="T5" fmla="*/ 1 h 39"/>
                <a:gd name="T6" fmla="*/ 22 w 24"/>
                <a:gd name="T7" fmla="*/ 4 h 39"/>
                <a:gd name="T8" fmla="*/ 24 w 24"/>
                <a:gd name="T9" fmla="*/ 10 h 39"/>
                <a:gd name="T10" fmla="*/ 22 w 24"/>
                <a:gd name="T11" fmla="*/ 17 h 39"/>
                <a:gd name="T12" fmla="*/ 16 w 24"/>
                <a:gd name="T13" fmla="*/ 20 h 39"/>
                <a:gd name="T14" fmla="*/ 6 w 24"/>
                <a:gd name="T15" fmla="*/ 21 h 39"/>
                <a:gd name="T16" fmla="*/ 4 w 24"/>
                <a:gd name="T17" fmla="*/ 21 h 39"/>
                <a:gd name="T18" fmla="*/ 4 w 24"/>
                <a:gd name="T19" fmla="*/ 39 h 39"/>
                <a:gd name="T20" fmla="*/ 0 w 24"/>
                <a:gd name="T21" fmla="*/ 39 h 39"/>
                <a:gd name="T22" fmla="*/ 0 w 24"/>
                <a:gd name="T23" fmla="*/ 0 h 39"/>
                <a:gd name="T24" fmla="*/ 4 w 24"/>
                <a:gd name="T25" fmla="*/ 4 h 39"/>
                <a:gd name="T26" fmla="*/ 4 w 24"/>
                <a:gd name="T27" fmla="*/ 17 h 39"/>
                <a:gd name="T28" fmla="*/ 10 w 24"/>
                <a:gd name="T29" fmla="*/ 17 h 39"/>
                <a:gd name="T30" fmla="*/ 16 w 24"/>
                <a:gd name="T31" fmla="*/ 16 h 39"/>
                <a:gd name="T32" fmla="*/ 19 w 24"/>
                <a:gd name="T33" fmla="*/ 14 h 39"/>
                <a:gd name="T34" fmla="*/ 20 w 24"/>
                <a:gd name="T35" fmla="*/ 10 h 39"/>
                <a:gd name="T36" fmla="*/ 19 w 24"/>
                <a:gd name="T37" fmla="*/ 7 h 39"/>
                <a:gd name="T38" fmla="*/ 16 w 24"/>
                <a:gd name="T39" fmla="*/ 5 h 39"/>
                <a:gd name="T40" fmla="*/ 10 w 24"/>
                <a:gd name="T41" fmla="*/ 4 h 39"/>
                <a:gd name="T42" fmla="*/ 4 w 24"/>
                <a:gd name="T43"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39">
                  <a:moveTo>
                    <a:pt x="0" y="0"/>
                  </a:moveTo>
                  <a:cubicBezTo>
                    <a:pt x="7" y="0"/>
                    <a:pt x="7" y="0"/>
                    <a:pt x="7" y="0"/>
                  </a:cubicBezTo>
                  <a:cubicBezTo>
                    <a:pt x="12" y="0"/>
                    <a:pt x="15" y="0"/>
                    <a:pt x="16" y="1"/>
                  </a:cubicBezTo>
                  <a:cubicBezTo>
                    <a:pt x="18" y="1"/>
                    <a:pt x="20" y="2"/>
                    <a:pt x="22" y="4"/>
                  </a:cubicBezTo>
                  <a:cubicBezTo>
                    <a:pt x="23" y="6"/>
                    <a:pt x="24" y="8"/>
                    <a:pt x="24" y="10"/>
                  </a:cubicBezTo>
                  <a:cubicBezTo>
                    <a:pt x="24" y="13"/>
                    <a:pt x="23" y="15"/>
                    <a:pt x="22" y="17"/>
                  </a:cubicBezTo>
                  <a:cubicBezTo>
                    <a:pt x="20" y="18"/>
                    <a:pt x="18" y="19"/>
                    <a:pt x="16" y="20"/>
                  </a:cubicBezTo>
                  <a:cubicBezTo>
                    <a:pt x="14" y="20"/>
                    <a:pt x="11" y="21"/>
                    <a:pt x="6" y="21"/>
                  </a:cubicBezTo>
                  <a:cubicBezTo>
                    <a:pt x="4" y="21"/>
                    <a:pt x="4" y="21"/>
                    <a:pt x="4" y="21"/>
                  </a:cubicBezTo>
                  <a:cubicBezTo>
                    <a:pt x="4" y="39"/>
                    <a:pt x="4" y="39"/>
                    <a:pt x="4" y="39"/>
                  </a:cubicBezTo>
                  <a:cubicBezTo>
                    <a:pt x="0" y="39"/>
                    <a:pt x="0" y="39"/>
                    <a:pt x="0" y="39"/>
                  </a:cubicBezTo>
                  <a:lnTo>
                    <a:pt x="0" y="0"/>
                  </a:lnTo>
                  <a:close/>
                  <a:moveTo>
                    <a:pt x="4" y="4"/>
                  </a:moveTo>
                  <a:cubicBezTo>
                    <a:pt x="4" y="17"/>
                    <a:pt x="4" y="17"/>
                    <a:pt x="4" y="17"/>
                  </a:cubicBezTo>
                  <a:cubicBezTo>
                    <a:pt x="10" y="17"/>
                    <a:pt x="10" y="17"/>
                    <a:pt x="10" y="17"/>
                  </a:cubicBezTo>
                  <a:cubicBezTo>
                    <a:pt x="13" y="17"/>
                    <a:pt x="15" y="17"/>
                    <a:pt x="16" y="16"/>
                  </a:cubicBezTo>
                  <a:cubicBezTo>
                    <a:pt x="17" y="16"/>
                    <a:pt x="18" y="15"/>
                    <a:pt x="19" y="14"/>
                  </a:cubicBezTo>
                  <a:cubicBezTo>
                    <a:pt x="19" y="13"/>
                    <a:pt x="20" y="12"/>
                    <a:pt x="20" y="10"/>
                  </a:cubicBezTo>
                  <a:cubicBezTo>
                    <a:pt x="20" y="9"/>
                    <a:pt x="19" y="8"/>
                    <a:pt x="19" y="7"/>
                  </a:cubicBezTo>
                  <a:cubicBezTo>
                    <a:pt x="18" y="6"/>
                    <a:pt x="17" y="5"/>
                    <a:pt x="16" y="5"/>
                  </a:cubicBezTo>
                  <a:cubicBezTo>
                    <a:pt x="15" y="4"/>
                    <a:pt x="13" y="4"/>
                    <a:pt x="10" y="4"/>
                  </a:cubicBezTo>
                  <a:lnTo>
                    <a:pt x="4" y="4"/>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583">
              <a:extLst>
                <a:ext uri="{FF2B5EF4-FFF2-40B4-BE49-F238E27FC236}">
                  <a16:creationId xmlns:a16="http://schemas.microsoft.com/office/drawing/2014/main" id="{903CF516-0ED6-4F28-8AAF-B9118757F963}"/>
                </a:ext>
              </a:extLst>
            </p:cNvPr>
            <p:cNvSpPr>
              <a:spLocks noEditPoints="1"/>
            </p:cNvSpPr>
            <p:nvPr userDrawn="1"/>
          </p:nvSpPr>
          <p:spPr bwMode="auto">
            <a:xfrm>
              <a:off x="11441488" y="890212"/>
              <a:ext cx="70168" cy="71763"/>
            </a:xfrm>
            <a:custGeom>
              <a:avLst/>
              <a:gdLst>
                <a:gd name="T0" fmla="*/ 25 w 29"/>
                <a:gd name="T1" fmla="*/ 20 h 30"/>
                <a:gd name="T2" fmla="*/ 28 w 29"/>
                <a:gd name="T3" fmla="*/ 22 h 30"/>
                <a:gd name="T4" fmla="*/ 24 w 29"/>
                <a:gd name="T5" fmla="*/ 27 h 30"/>
                <a:gd name="T6" fmla="*/ 20 w 29"/>
                <a:gd name="T7" fmla="*/ 29 h 30"/>
                <a:gd name="T8" fmla="*/ 14 w 29"/>
                <a:gd name="T9" fmla="*/ 30 h 30"/>
                <a:gd name="T10" fmla="*/ 3 w 29"/>
                <a:gd name="T11" fmla="*/ 26 h 30"/>
                <a:gd name="T12" fmla="*/ 0 w 29"/>
                <a:gd name="T13" fmla="*/ 15 h 30"/>
                <a:gd name="T14" fmla="*/ 3 w 29"/>
                <a:gd name="T15" fmla="*/ 6 h 30"/>
                <a:gd name="T16" fmla="*/ 14 w 29"/>
                <a:gd name="T17" fmla="*/ 0 h 30"/>
                <a:gd name="T18" fmla="*/ 26 w 29"/>
                <a:gd name="T19" fmla="*/ 6 h 30"/>
                <a:gd name="T20" fmla="*/ 29 w 29"/>
                <a:gd name="T21" fmla="*/ 16 h 30"/>
                <a:gd name="T22" fmla="*/ 3 w 29"/>
                <a:gd name="T23" fmla="*/ 16 h 30"/>
                <a:gd name="T24" fmla="*/ 7 w 29"/>
                <a:gd name="T25" fmla="*/ 24 h 30"/>
                <a:gd name="T26" fmla="*/ 14 w 29"/>
                <a:gd name="T27" fmla="*/ 27 h 30"/>
                <a:gd name="T28" fmla="*/ 18 w 29"/>
                <a:gd name="T29" fmla="*/ 26 h 30"/>
                <a:gd name="T30" fmla="*/ 22 w 29"/>
                <a:gd name="T31" fmla="*/ 24 h 30"/>
                <a:gd name="T32" fmla="*/ 25 w 29"/>
                <a:gd name="T33" fmla="*/ 20 h 30"/>
                <a:gd name="T34" fmla="*/ 25 w 29"/>
                <a:gd name="T35" fmla="*/ 12 h 30"/>
                <a:gd name="T36" fmla="*/ 23 w 29"/>
                <a:gd name="T37" fmla="*/ 8 h 30"/>
                <a:gd name="T38" fmla="*/ 19 w 29"/>
                <a:gd name="T39" fmla="*/ 5 h 30"/>
                <a:gd name="T40" fmla="*/ 14 w 29"/>
                <a:gd name="T41" fmla="*/ 4 h 30"/>
                <a:gd name="T42" fmla="*/ 7 w 29"/>
                <a:gd name="T43" fmla="*/ 7 h 30"/>
                <a:gd name="T44" fmla="*/ 4 w 29"/>
                <a:gd name="T45" fmla="*/ 12 h 30"/>
                <a:gd name="T46" fmla="*/ 25 w 29"/>
                <a:gd name="T47"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30">
                  <a:moveTo>
                    <a:pt x="25" y="20"/>
                  </a:moveTo>
                  <a:cubicBezTo>
                    <a:pt x="28" y="22"/>
                    <a:pt x="28" y="22"/>
                    <a:pt x="28" y="22"/>
                  </a:cubicBezTo>
                  <a:cubicBezTo>
                    <a:pt x="27" y="24"/>
                    <a:pt x="26" y="25"/>
                    <a:pt x="24" y="27"/>
                  </a:cubicBezTo>
                  <a:cubicBezTo>
                    <a:pt x="23" y="28"/>
                    <a:pt x="22" y="29"/>
                    <a:pt x="20" y="29"/>
                  </a:cubicBezTo>
                  <a:cubicBezTo>
                    <a:pt x="18" y="30"/>
                    <a:pt x="16" y="30"/>
                    <a:pt x="14" y="30"/>
                  </a:cubicBezTo>
                  <a:cubicBezTo>
                    <a:pt x="10" y="30"/>
                    <a:pt x="6" y="29"/>
                    <a:pt x="3" y="26"/>
                  </a:cubicBezTo>
                  <a:cubicBezTo>
                    <a:pt x="1" y="23"/>
                    <a:pt x="0" y="19"/>
                    <a:pt x="0" y="15"/>
                  </a:cubicBezTo>
                  <a:cubicBezTo>
                    <a:pt x="0" y="12"/>
                    <a:pt x="1" y="9"/>
                    <a:pt x="3" y="6"/>
                  </a:cubicBezTo>
                  <a:cubicBezTo>
                    <a:pt x="6" y="2"/>
                    <a:pt x="9" y="0"/>
                    <a:pt x="14" y="0"/>
                  </a:cubicBezTo>
                  <a:cubicBezTo>
                    <a:pt x="19" y="0"/>
                    <a:pt x="23" y="2"/>
                    <a:pt x="26" y="6"/>
                  </a:cubicBezTo>
                  <a:cubicBezTo>
                    <a:pt x="28" y="8"/>
                    <a:pt x="29" y="12"/>
                    <a:pt x="29" y="16"/>
                  </a:cubicBezTo>
                  <a:cubicBezTo>
                    <a:pt x="3" y="16"/>
                    <a:pt x="3" y="16"/>
                    <a:pt x="3" y="16"/>
                  </a:cubicBezTo>
                  <a:cubicBezTo>
                    <a:pt x="3" y="19"/>
                    <a:pt x="4" y="22"/>
                    <a:pt x="7" y="24"/>
                  </a:cubicBezTo>
                  <a:cubicBezTo>
                    <a:pt x="9" y="26"/>
                    <a:pt x="11" y="27"/>
                    <a:pt x="14" y="27"/>
                  </a:cubicBezTo>
                  <a:cubicBezTo>
                    <a:pt x="16" y="27"/>
                    <a:pt x="17" y="27"/>
                    <a:pt x="18" y="26"/>
                  </a:cubicBezTo>
                  <a:cubicBezTo>
                    <a:pt x="20" y="26"/>
                    <a:pt x="21" y="25"/>
                    <a:pt x="22" y="24"/>
                  </a:cubicBezTo>
                  <a:cubicBezTo>
                    <a:pt x="23" y="23"/>
                    <a:pt x="24" y="22"/>
                    <a:pt x="25" y="20"/>
                  </a:cubicBezTo>
                  <a:close/>
                  <a:moveTo>
                    <a:pt x="25" y="12"/>
                  </a:moveTo>
                  <a:cubicBezTo>
                    <a:pt x="24" y="10"/>
                    <a:pt x="24" y="9"/>
                    <a:pt x="23" y="8"/>
                  </a:cubicBezTo>
                  <a:cubicBezTo>
                    <a:pt x="22" y="7"/>
                    <a:pt x="21" y="6"/>
                    <a:pt x="19" y="5"/>
                  </a:cubicBezTo>
                  <a:cubicBezTo>
                    <a:pt x="18" y="4"/>
                    <a:pt x="16" y="4"/>
                    <a:pt x="14" y="4"/>
                  </a:cubicBezTo>
                  <a:cubicBezTo>
                    <a:pt x="11" y="4"/>
                    <a:pt x="9" y="5"/>
                    <a:pt x="7" y="7"/>
                  </a:cubicBezTo>
                  <a:cubicBezTo>
                    <a:pt x="6" y="8"/>
                    <a:pt x="4" y="10"/>
                    <a:pt x="4" y="12"/>
                  </a:cubicBezTo>
                  <a:lnTo>
                    <a:pt x="25" y="12"/>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584">
              <a:extLst>
                <a:ext uri="{FF2B5EF4-FFF2-40B4-BE49-F238E27FC236}">
                  <a16:creationId xmlns:a16="http://schemas.microsoft.com/office/drawing/2014/main" id="{62BF4C1D-91A4-4FC4-BEA9-9F525F1E7E17}"/>
                </a:ext>
              </a:extLst>
            </p:cNvPr>
            <p:cNvSpPr>
              <a:spLocks noEditPoints="1"/>
            </p:cNvSpPr>
            <p:nvPr userDrawn="1"/>
          </p:nvSpPr>
          <p:spPr bwMode="auto">
            <a:xfrm>
              <a:off x="11535577" y="890212"/>
              <a:ext cx="68573" cy="71763"/>
            </a:xfrm>
            <a:custGeom>
              <a:avLst/>
              <a:gdLst>
                <a:gd name="T0" fmla="*/ 14 w 29"/>
                <a:gd name="T1" fmla="*/ 0 h 30"/>
                <a:gd name="T2" fmla="*/ 25 w 29"/>
                <a:gd name="T3" fmla="*/ 5 h 30"/>
                <a:gd name="T4" fmla="*/ 29 w 29"/>
                <a:gd name="T5" fmla="*/ 15 h 30"/>
                <a:gd name="T6" fmla="*/ 25 w 29"/>
                <a:gd name="T7" fmla="*/ 26 h 30"/>
                <a:gd name="T8" fmla="*/ 14 w 29"/>
                <a:gd name="T9" fmla="*/ 30 h 30"/>
                <a:gd name="T10" fmla="*/ 4 w 29"/>
                <a:gd name="T11" fmla="*/ 26 h 30"/>
                <a:gd name="T12" fmla="*/ 0 w 29"/>
                <a:gd name="T13" fmla="*/ 15 h 30"/>
                <a:gd name="T14" fmla="*/ 4 w 29"/>
                <a:gd name="T15" fmla="*/ 5 h 30"/>
                <a:gd name="T16" fmla="*/ 14 w 29"/>
                <a:gd name="T17" fmla="*/ 0 h 30"/>
                <a:gd name="T18" fmla="*/ 14 w 29"/>
                <a:gd name="T19" fmla="*/ 4 h 30"/>
                <a:gd name="T20" fmla="*/ 7 w 29"/>
                <a:gd name="T21" fmla="*/ 7 h 30"/>
                <a:gd name="T22" fmla="*/ 3 w 29"/>
                <a:gd name="T23" fmla="*/ 15 h 30"/>
                <a:gd name="T24" fmla="*/ 5 w 29"/>
                <a:gd name="T25" fmla="*/ 21 h 30"/>
                <a:gd name="T26" fmla="*/ 9 w 29"/>
                <a:gd name="T27" fmla="*/ 25 h 30"/>
                <a:gd name="T28" fmla="*/ 14 w 29"/>
                <a:gd name="T29" fmla="*/ 27 h 30"/>
                <a:gd name="T30" fmla="*/ 20 w 29"/>
                <a:gd name="T31" fmla="*/ 25 h 30"/>
                <a:gd name="T32" fmla="*/ 24 w 29"/>
                <a:gd name="T33" fmla="*/ 21 h 30"/>
                <a:gd name="T34" fmla="*/ 26 w 29"/>
                <a:gd name="T35" fmla="*/ 15 h 30"/>
                <a:gd name="T36" fmla="*/ 22 w 29"/>
                <a:gd name="T37" fmla="*/ 7 h 30"/>
                <a:gd name="T38" fmla="*/ 14 w 29"/>
                <a:gd name="T39"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30">
                  <a:moveTo>
                    <a:pt x="14" y="0"/>
                  </a:moveTo>
                  <a:cubicBezTo>
                    <a:pt x="19" y="0"/>
                    <a:pt x="22" y="2"/>
                    <a:pt x="25" y="5"/>
                  </a:cubicBezTo>
                  <a:cubicBezTo>
                    <a:pt x="28" y="8"/>
                    <a:pt x="29" y="11"/>
                    <a:pt x="29" y="15"/>
                  </a:cubicBezTo>
                  <a:cubicBezTo>
                    <a:pt x="29" y="19"/>
                    <a:pt x="28" y="23"/>
                    <a:pt x="25" y="26"/>
                  </a:cubicBezTo>
                  <a:cubicBezTo>
                    <a:pt x="22" y="29"/>
                    <a:pt x="19" y="30"/>
                    <a:pt x="14" y="30"/>
                  </a:cubicBezTo>
                  <a:cubicBezTo>
                    <a:pt x="10" y="30"/>
                    <a:pt x="7" y="29"/>
                    <a:pt x="4" y="26"/>
                  </a:cubicBezTo>
                  <a:cubicBezTo>
                    <a:pt x="1" y="23"/>
                    <a:pt x="0" y="19"/>
                    <a:pt x="0" y="15"/>
                  </a:cubicBezTo>
                  <a:cubicBezTo>
                    <a:pt x="0" y="11"/>
                    <a:pt x="1" y="8"/>
                    <a:pt x="4" y="5"/>
                  </a:cubicBezTo>
                  <a:cubicBezTo>
                    <a:pt x="6" y="2"/>
                    <a:pt x="10" y="0"/>
                    <a:pt x="14" y="0"/>
                  </a:cubicBezTo>
                  <a:close/>
                  <a:moveTo>
                    <a:pt x="14" y="4"/>
                  </a:moveTo>
                  <a:cubicBezTo>
                    <a:pt x="11" y="4"/>
                    <a:pt x="9" y="5"/>
                    <a:pt x="7" y="7"/>
                  </a:cubicBezTo>
                  <a:cubicBezTo>
                    <a:pt x="4" y="10"/>
                    <a:pt x="3" y="12"/>
                    <a:pt x="3" y="15"/>
                  </a:cubicBezTo>
                  <a:cubicBezTo>
                    <a:pt x="3" y="18"/>
                    <a:pt x="4" y="19"/>
                    <a:pt x="5" y="21"/>
                  </a:cubicBezTo>
                  <a:cubicBezTo>
                    <a:pt x="6" y="23"/>
                    <a:pt x="7" y="24"/>
                    <a:pt x="9" y="25"/>
                  </a:cubicBezTo>
                  <a:cubicBezTo>
                    <a:pt x="11" y="26"/>
                    <a:pt x="12" y="27"/>
                    <a:pt x="14" y="27"/>
                  </a:cubicBezTo>
                  <a:cubicBezTo>
                    <a:pt x="16" y="27"/>
                    <a:pt x="18" y="26"/>
                    <a:pt x="20" y="25"/>
                  </a:cubicBezTo>
                  <a:cubicBezTo>
                    <a:pt x="22" y="24"/>
                    <a:pt x="23" y="23"/>
                    <a:pt x="24" y="21"/>
                  </a:cubicBezTo>
                  <a:cubicBezTo>
                    <a:pt x="25" y="19"/>
                    <a:pt x="26" y="18"/>
                    <a:pt x="26" y="15"/>
                  </a:cubicBezTo>
                  <a:cubicBezTo>
                    <a:pt x="26" y="12"/>
                    <a:pt x="24" y="10"/>
                    <a:pt x="22" y="7"/>
                  </a:cubicBezTo>
                  <a:cubicBezTo>
                    <a:pt x="20" y="5"/>
                    <a:pt x="17" y="4"/>
                    <a:pt x="14"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585">
              <a:extLst>
                <a:ext uri="{FF2B5EF4-FFF2-40B4-BE49-F238E27FC236}">
                  <a16:creationId xmlns:a16="http://schemas.microsoft.com/office/drawing/2014/main" id="{816BD2A4-1C0B-4343-8CC8-E6D6B9E2FFCD}"/>
                </a:ext>
              </a:extLst>
            </p:cNvPr>
            <p:cNvSpPr>
              <a:spLocks noEditPoints="1"/>
            </p:cNvSpPr>
            <p:nvPr userDrawn="1"/>
          </p:nvSpPr>
          <p:spPr bwMode="auto">
            <a:xfrm>
              <a:off x="11629665" y="890212"/>
              <a:ext cx="71763" cy="95683"/>
            </a:xfrm>
            <a:custGeom>
              <a:avLst/>
              <a:gdLst>
                <a:gd name="T0" fmla="*/ 0 w 30"/>
                <a:gd name="T1" fmla="*/ 1 h 40"/>
                <a:gd name="T2" fmla="*/ 4 w 30"/>
                <a:gd name="T3" fmla="*/ 1 h 40"/>
                <a:gd name="T4" fmla="*/ 4 w 30"/>
                <a:gd name="T5" fmla="*/ 6 h 40"/>
                <a:gd name="T6" fmla="*/ 9 w 30"/>
                <a:gd name="T7" fmla="*/ 2 h 40"/>
                <a:gd name="T8" fmla="*/ 15 w 30"/>
                <a:gd name="T9" fmla="*/ 0 h 40"/>
                <a:gd name="T10" fmla="*/ 26 w 30"/>
                <a:gd name="T11" fmla="*/ 5 h 40"/>
                <a:gd name="T12" fmla="*/ 30 w 30"/>
                <a:gd name="T13" fmla="*/ 15 h 40"/>
                <a:gd name="T14" fmla="*/ 26 w 30"/>
                <a:gd name="T15" fmla="*/ 26 h 40"/>
                <a:gd name="T16" fmla="*/ 15 w 30"/>
                <a:gd name="T17" fmla="*/ 30 h 40"/>
                <a:gd name="T18" fmla="*/ 9 w 30"/>
                <a:gd name="T19" fmla="*/ 29 h 40"/>
                <a:gd name="T20" fmla="*/ 4 w 30"/>
                <a:gd name="T21" fmla="*/ 25 h 40"/>
                <a:gd name="T22" fmla="*/ 4 w 30"/>
                <a:gd name="T23" fmla="*/ 40 h 40"/>
                <a:gd name="T24" fmla="*/ 0 w 30"/>
                <a:gd name="T25" fmla="*/ 40 h 40"/>
                <a:gd name="T26" fmla="*/ 0 w 30"/>
                <a:gd name="T27" fmla="*/ 1 h 40"/>
                <a:gd name="T28" fmla="*/ 15 w 30"/>
                <a:gd name="T29" fmla="*/ 4 h 40"/>
                <a:gd name="T30" fmla="*/ 7 w 30"/>
                <a:gd name="T31" fmla="*/ 7 h 40"/>
                <a:gd name="T32" fmla="*/ 4 w 30"/>
                <a:gd name="T33" fmla="*/ 15 h 40"/>
                <a:gd name="T34" fmla="*/ 5 w 30"/>
                <a:gd name="T35" fmla="*/ 21 h 40"/>
                <a:gd name="T36" fmla="*/ 9 w 30"/>
                <a:gd name="T37" fmla="*/ 25 h 40"/>
                <a:gd name="T38" fmla="*/ 15 w 30"/>
                <a:gd name="T39" fmla="*/ 27 h 40"/>
                <a:gd name="T40" fmla="*/ 21 w 30"/>
                <a:gd name="T41" fmla="*/ 25 h 40"/>
                <a:gd name="T42" fmla="*/ 25 w 30"/>
                <a:gd name="T43" fmla="*/ 21 h 40"/>
                <a:gd name="T44" fmla="*/ 26 w 30"/>
                <a:gd name="T45" fmla="*/ 15 h 40"/>
                <a:gd name="T46" fmla="*/ 25 w 30"/>
                <a:gd name="T47" fmla="*/ 10 h 40"/>
                <a:gd name="T48" fmla="*/ 21 w 30"/>
                <a:gd name="T49" fmla="*/ 5 h 40"/>
                <a:gd name="T50" fmla="*/ 15 w 30"/>
                <a:gd name="T51"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40">
                  <a:moveTo>
                    <a:pt x="0" y="1"/>
                  </a:moveTo>
                  <a:cubicBezTo>
                    <a:pt x="4" y="1"/>
                    <a:pt x="4" y="1"/>
                    <a:pt x="4" y="1"/>
                  </a:cubicBezTo>
                  <a:cubicBezTo>
                    <a:pt x="4" y="6"/>
                    <a:pt x="4" y="6"/>
                    <a:pt x="4" y="6"/>
                  </a:cubicBezTo>
                  <a:cubicBezTo>
                    <a:pt x="5" y="4"/>
                    <a:pt x="7" y="3"/>
                    <a:pt x="9" y="2"/>
                  </a:cubicBezTo>
                  <a:cubicBezTo>
                    <a:pt x="11" y="1"/>
                    <a:pt x="13" y="0"/>
                    <a:pt x="15" y="0"/>
                  </a:cubicBezTo>
                  <a:cubicBezTo>
                    <a:pt x="19" y="0"/>
                    <a:pt x="23" y="2"/>
                    <a:pt x="26" y="5"/>
                  </a:cubicBezTo>
                  <a:cubicBezTo>
                    <a:pt x="29" y="8"/>
                    <a:pt x="30" y="11"/>
                    <a:pt x="30" y="15"/>
                  </a:cubicBezTo>
                  <a:cubicBezTo>
                    <a:pt x="30" y="19"/>
                    <a:pt x="29" y="23"/>
                    <a:pt x="26" y="26"/>
                  </a:cubicBezTo>
                  <a:cubicBezTo>
                    <a:pt x="23" y="29"/>
                    <a:pt x="19" y="30"/>
                    <a:pt x="15" y="30"/>
                  </a:cubicBezTo>
                  <a:cubicBezTo>
                    <a:pt x="13" y="30"/>
                    <a:pt x="11" y="30"/>
                    <a:pt x="9" y="29"/>
                  </a:cubicBezTo>
                  <a:cubicBezTo>
                    <a:pt x="7" y="28"/>
                    <a:pt x="6" y="27"/>
                    <a:pt x="4" y="25"/>
                  </a:cubicBezTo>
                  <a:cubicBezTo>
                    <a:pt x="4" y="40"/>
                    <a:pt x="4" y="40"/>
                    <a:pt x="4" y="40"/>
                  </a:cubicBezTo>
                  <a:cubicBezTo>
                    <a:pt x="0" y="40"/>
                    <a:pt x="0" y="40"/>
                    <a:pt x="0" y="40"/>
                  </a:cubicBezTo>
                  <a:lnTo>
                    <a:pt x="0" y="1"/>
                  </a:lnTo>
                  <a:close/>
                  <a:moveTo>
                    <a:pt x="15" y="4"/>
                  </a:moveTo>
                  <a:cubicBezTo>
                    <a:pt x="12" y="4"/>
                    <a:pt x="9" y="5"/>
                    <a:pt x="7" y="7"/>
                  </a:cubicBezTo>
                  <a:cubicBezTo>
                    <a:pt x="5" y="9"/>
                    <a:pt x="4" y="12"/>
                    <a:pt x="4" y="15"/>
                  </a:cubicBezTo>
                  <a:cubicBezTo>
                    <a:pt x="4" y="18"/>
                    <a:pt x="4" y="20"/>
                    <a:pt x="5" y="21"/>
                  </a:cubicBezTo>
                  <a:cubicBezTo>
                    <a:pt x="6" y="23"/>
                    <a:pt x="8" y="24"/>
                    <a:pt x="9" y="25"/>
                  </a:cubicBezTo>
                  <a:cubicBezTo>
                    <a:pt x="11" y="26"/>
                    <a:pt x="13" y="27"/>
                    <a:pt x="15" y="27"/>
                  </a:cubicBezTo>
                  <a:cubicBezTo>
                    <a:pt x="17" y="27"/>
                    <a:pt x="19" y="26"/>
                    <a:pt x="21" y="25"/>
                  </a:cubicBezTo>
                  <a:cubicBezTo>
                    <a:pt x="22" y="24"/>
                    <a:pt x="24" y="23"/>
                    <a:pt x="25" y="21"/>
                  </a:cubicBezTo>
                  <a:cubicBezTo>
                    <a:pt x="26" y="19"/>
                    <a:pt x="26" y="17"/>
                    <a:pt x="26" y="15"/>
                  </a:cubicBezTo>
                  <a:cubicBezTo>
                    <a:pt x="26" y="13"/>
                    <a:pt x="26" y="11"/>
                    <a:pt x="25" y="10"/>
                  </a:cubicBezTo>
                  <a:cubicBezTo>
                    <a:pt x="24" y="8"/>
                    <a:pt x="22" y="6"/>
                    <a:pt x="21" y="5"/>
                  </a:cubicBezTo>
                  <a:cubicBezTo>
                    <a:pt x="19" y="4"/>
                    <a:pt x="17" y="4"/>
                    <a:pt x="15"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586">
              <a:extLst>
                <a:ext uri="{FF2B5EF4-FFF2-40B4-BE49-F238E27FC236}">
                  <a16:creationId xmlns:a16="http://schemas.microsoft.com/office/drawing/2014/main" id="{9B63D5C7-13FB-4090-ABFE-A71B7E581A5B}"/>
                </a:ext>
              </a:extLst>
            </p:cNvPr>
            <p:cNvSpPr>
              <a:spLocks noChangeArrowheads="1"/>
            </p:cNvSpPr>
            <p:nvPr userDrawn="1"/>
          </p:nvSpPr>
          <p:spPr bwMode="auto">
            <a:xfrm>
              <a:off x="11728537" y="866291"/>
              <a:ext cx="6379" cy="95683"/>
            </a:xfrm>
            <a:prstGeom prst="rect">
              <a:avLst/>
            </a:prstGeom>
            <a:solidFill>
              <a:srgbClr val="004A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587">
              <a:extLst>
                <a:ext uri="{FF2B5EF4-FFF2-40B4-BE49-F238E27FC236}">
                  <a16:creationId xmlns:a16="http://schemas.microsoft.com/office/drawing/2014/main" id="{96D58EF5-0F2C-4F7C-A2DB-722FED03972A}"/>
                </a:ext>
              </a:extLst>
            </p:cNvPr>
            <p:cNvSpPr>
              <a:spLocks noEditPoints="1"/>
            </p:cNvSpPr>
            <p:nvPr userDrawn="1"/>
          </p:nvSpPr>
          <p:spPr bwMode="auto">
            <a:xfrm>
              <a:off x="11760431" y="890212"/>
              <a:ext cx="70168" cy="71763"/>
            </a:xfrm>
            <a:custGeom>
              <a:avLst/>
              <a:gdLst>
                <a:gd name="T0" fmla="*/ 25 w 29"/>
                <a:gd name="T1" fmla="*/ 20 h 30"/>
                <a:gd name="T2" fmla="*/ 28 w 29"/>
                <a:gd name="T3" fmla="*/ 22 h 30"/>
                <a:gd name="T4" fmla="*/ 25 w 29"/>
                <a:gd name="T5" fmla="*/ 27 h 30"/>
                <a:gd name="T6" fmla="*/ 20 w 29"/>
                <a:gd name="T7" fmla="*/ 29 h 30"/>
                <a:gd name="T8" fmla="*/ 14 w 29"/>
                <a:gd name="T9" fmla="*/ 30 h 30"/>
                <a:gd name="T10" fmla="*/ 4 w 29"/>
                <a:gd name="T11" fmla="*/ 26 h 30"/>
                <a:gd name="T12" fmla="*/ 0 w 29"/>
                <a:gd name="T13" fmla="*/ 15 h 30"/>
                <a:gd name="T14" fmla="*/ 3 w 29"/>
                <a:gd name="T15" fmla="*/ 6 h 30"/>
                <a:gd name="T16" fmla="*/ 14 w 29"/>
                <a:gd name="T17" fmla="*/ 0 h 30"/>
                <a:gd name="T18" fmla="*/ 26 w 29"/>
                <a:gd name="T19" fmla="*/ 6 h 30"/>
                <a:gd name="T20" fmla="*/ 29 w 29"/>
                <a:gd name="T21" fmla="*/ 16 h 30"/>
                <a:gd name="T22" fmla="*/ 3 w 29"/>
                <a:gd name="T23" fmla="*/ 16 h 30"/>
                <a:gd name="T24" fmla="*/ 7 w 29"/>
                <a:gd name="T25" fmla="*/ 24 h 30"/>
                <a:gd name="T26" fmla="*/ 14 w 29"/>
                <a:gd name="T27" fmla="*/ 27 h 30"/>
                <a:gd name="T28" fmla="*/ 18 w 29"/>
                <a:gd name="T29" fmla="*/ 26 h 30"/>
                <a:gd name="T30" fmla="*/ 22 w 29"/>
                <a:gd name="T31" fmla="*/ 24 h 30"/>
                <a:gd name="T32" fmla="*/ 25 w 29"/>
                <a:gd name="T33" fmla="*/ 20 h 30"/>
                <a:gd name="T34" fmla="*/ 25 w 29"/>
                <a:gd name="T35" fmla="*/ 12 h 30"/>
                <a:gd name="T36" fmla="*/ 23 w 29"/>
                <a:gd name="T37" fmla="*/ 8 h 30"/>
                <a:gd name="T38" fmla="*/ 19 w 29"/>
                <a:gd name="T39" fmla="*/ 5 h 30"/>
                <a:gd name="T40" fmla="*/ 14 w 29"/>
                <a:gd name="T41" fmla="*/ 4 h 30"/>
                <a:gd name="T42" fmla="*/ 7 w 29"/>
                <a:gd name="T43" fmla="*/ 7 h 30"/>
                <a:gd name="T44" fmla="*/ 4 w 29"/>
                <a:gd name="T45" fmla="*/ 12 h 30"/>
                <a:gd name="T46" fmla="*/ 25 w 29"/>
                <a:gd name="T47"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30">
                  <a:moveTo>
                    <a:pt x="25" y="20"/>
                  </a:moveTo>
                  <a:cubicBezTo>
                    <a:pt x="28" y="22"/>
                    <a:pt x="28" y="22"/>
                    <a:pt x="28" y="22"/>
                  </a:cubicBezTo>
                  <a:cubicBezTo>
                    <a:pt x="27" y="24"/>
                    <a:pt x="26" y="25"/>
                    <a:pt x="25" y="27"/>
                  </a:cubicBezTo>
                  <a:cubicBezTo>
                    <a:pt x="23" y="28"/>
                    <a:pt x="22" y="29"/>
                    <a:pt x="20" y="29"/>
                  </a:cubicBezTo>
                  <a:cubicBezTo>
                    <a:pt x="18" y="30"/>
                    <a:pt x="17" y="30"/>
                    <a:pt x="14" y="30"/>
                  </a:cubicBezTo>
                  <a:cubicBezTo>
                    <a:pt x="10" y="30"/>
                    <a:pt x="6" y="29"/>
                    <a:pt x="4" y="26"/>
                  </a:cubicBezTo>
                  <a:cubicBezTo>
                    <a:pt x="1" y="23"/>
                    <a:pt x="0" y="19"/>
                    <a:pt x="0" y="15"/>
                  </a:cubicBezTo>
                  <a:cubicBezTo>
                    <a:pt x="0" y="12"/>
                    <a:pt x="1" y="9"/>
                    <a:pt x="3" y="6"/>
                  </a:cubicBezTo>
                  <a:cubicBezTo>
                    <a:pt x="6" y="2"/>
                    <a:pt x="10" y="0"/>
                    <a:pt x="14" y="0"/>
                  </a:cubicBezTo>
                  <a:cubicBezTo>
                    <a:pt x="19" y="0"/>
                    <a:pt x="23" y="2"/>
                    <a:pt x="26" y="6"/>
                  </a:cubicBezTo>
                  <a:cubicBezTo>
                    <a:pt x="28" y="8"/>
                    <a:pt x="29" y="12"/>
                    <a:pt x="29" y="16"/>
                  </a:cubicBezTo>
                  <a:cubicBezTo>
                    <a:pt x="3" y="16"/>
                    <a:pt x="3" y="16"/>
                    <a:pt x="3" y="16"/>
                  </a:cubicBezTo>
                  <a:cubicBezTo>
                    <a:pt x="4" y="19"/>
                    <a:pt x="5" y="22"/>
                    <a:pt x="7" y="24"/>
                  </a:cubicBezTo>
                  <a:cubicBezTo>
                    <a:pt x="9" y="26"/>
                    <a:pt x="11" y="27"/>
                    <a:pt x="14" y="27"/>
                  </a:cubicBezTo>
                  <a:cubicBezTo>
                    <a:pt x="16" y="27"/>
                    <a:pt x="17" y="27"/>
                    <a:pt x="18" y="26"/>
                  </a:cubicBezTo>
                  <a:cubicBezTo>
                    <a:pt x="20" y="26"/>
                    <a:pt x="21" y="25"/>
                    <a:pt x="22" y="24"/>
                  </a:cubicBezTo>
                  <a:cubicBezTo>
                    <a:pt x="23" y="23"/>
                    <a:pt x="24" y="22"/>
                    <a:pt x="25" y="20"/>
                  </a:cubicBezTo>
                  <a:close/>
                  <a:moveTo>
                    <a:pt x="25" y="12"/>
                  </a:moveTo>
                  <a:cubicBezTo>
                    <a:pt x="24" y="10"/>
                    <a:pt x="24" y="9"/>
                    <a:pt x="23" y="8"/>
                  </a:cubicBezTo>
                  <a:cubicBezTo>
                    <a:pt x="22" y="7"/>
                    <a:pt x="21" y="6"/>
                    <a:pt x="19" y="5"/>
                  </a:cubicBezTo>
                  <a:cubicBezTo>
                    <a:pt x="18" y="4"/>
                    <a:pt x="16" y="4"/>
                    <a:pt x="14" y="4"/>
                  </a:cubicBezTo>
                  <a:cubicBezTo>
                    <a:pt x="12" y="4"/>
                    <a:pt x="9" y="5"/>
                    <a:pt x="7" y="7"/>
                  </a:cubicBezTo>
                  <a:cubicBezTo>
                    <a:pt x="6" y="8"/>
                    <a:pt x="5" y="10"/>
                    <a:pt x="4" y="12"/>
                  </a:cubicBezTo>
                  <a:lnTo>
                    <a:pt x="25" y="12"/>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8588766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theme" Target="../theme/theme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Header Placeholder 1">
            <a:extLst>
              <a:ext uri="{FF2B5EF4-FFF2-40B4-BE49-F238E27FC236}">
                <a16:creationId xmlns:a16="http://schemas.microsoft.com/office/drawing/2014/main" id="{0CA89A9A-A5F7-417D-8281-0F0AD414CD18}"/>
              </a:ext>
            </a:extLst>
          </p:cNvPr>
          <p:cNvSpPr>
            <a:spLocks noGrp="1"/>
          </p:cNvSpPr>
          <p:nvPr>
            <p:ph type="hdr" sz="quarter"/>
          </p:nvPr>
        </p:nvSpPr>
        <p:spPr>
          <a:xfrm>
            <a:off x="416408" y="0"/>
            <a:ext cx="2696906" cy="458788"/>
          </a:xfrm>
          <a:prstGeom prst="rect">
            <a:avLst/>
          </a:prstGeom>
        </p:spPr>
        <p:txBody>
          <a:bodyPr vert="horz" lIns="91440" tIns="45720" rIns="91440" bIns="45720" rtlCol="0" anchor="b"/>
          <a:lstStyle>
            <a:lvl1pPr algn="l">
              <a:defRPr sz="1200">
                <a:solidFill>
                  <a:schemeClr val="tx1"/>
                </a:solidFill>
                <a:latin typeface="+mn-lt"/>
              </a:defRPr>
            </a:lvl1pPr>
          </a:lstStyle>
          <a:p>
            <a:r>
              <a:rPr lang="en-US">
                <a:cs typeface="Tahoma" panose="020B0604030504040204" pitchFamily="34" charset="0"/>
              </a:rPr>
              <a:t>Headline</a:t>
            </a:r>
            <a:endParaRPr lang="en-US" dirty="0">
              <a:cs typeface="Tahoma" panose="020B0604030504040204" pitchFamily="34" charset="0"/>
            </a:endParaRPr>
          </a:p>
        </p:txBody>
      </p:sp>
      <p:sp>
        <p:nvSpPr>
          <p:cNvPr id="9" name="Date Placeholder 2">
            <a:extLst>
              <a:ext uri="{FF2B5EF4-FFF2-40B4-BE49-F238E27FC236}">
                <a16:creationId xmlns:a16="http://schemas.microsoft.com/office/drawing/2014/main" id="{3A42CB4B-57D2-407D-B106-3003DD1CC0A6}"/>
              </a:ext>
            </a:extLst>
          </p:cNvPr>
          <p:cNvSpPr>
            <a:spLocks noGrp="1"/>
          </p:cNvSpPr>
          <p:nvPr>
            <p:ph type="dt" sz="quarter" idx="1"/>
          </p:nvPr>
        </p:nvSpPr>
        <p:spPr>
          <a:xfrm>
            <a:off x="3884613" y="0"/>
            <a:ext cx="2646816" cy="458788"/>
          </a:xfrm>
          <a:prstGeom prst="rect">
            <a:avLst/>
          </a:prstGeom>
        </p:spPr>
        <p:txBody>
          <a:bodyPr vert="horz" lIns="91440" tIns="45720" rIns="91440" bIns="45720" rtlCol="0" anchor="b"/>
          <a:lstStyle>
            <a:lvl1pPr algn="r">
              <a:defRPr sz="1200">
                <a:solidFill>
                  <a:schemeClr val="tx1"/>
                </a:solidFill>
                <a:latin typeface="+mn-lt"/>
              </a:defRPr>
            </a:lvl1pPr>
          </a:lstStyle>
          <a:p>
            <a:fld id="{BDF556B1-47E5-4841-AF78-A552147C4512}" type="datetimeFigureOut">
              <a:rPr lang="en-US" smtClean="0">
                <a:cs typeface="Tahoma" panose="020B0604030504040204" pitchFamily="34" charset="0"/>
              </a:rPr>
              <a:pPr/>
              <a:t>4/7/2020</a:t>
            </a:fld>
            <a:endParaRPr lang="en-US">
              <a:cs typeface="Tahoma" panose="020B0604030504040204" pitchFamily="34" charset="0"/>
            </a:endParaRPr>
          </a:p>
        </p:txBody>
      </p:sp>
      <p:sp>
        <p:nvSpPr>
          <p:cNvPr id="10" name="Slide Number Placeholder 4">
            <a:extLst>
              <a:ext uri="{FF2B5EF4-FFF2-40B4-BE49-F238E27FC236}">
                <a16:creationId xmlns:a16="http://schemas.microsoft.com/office/drawing/2014/main" id="{3C6A86D3-EC4B-4CF0-BE59-F74CA7A04FF6}"/>
              </a:ext>
            </a:extLst>
          </p:cNvPr>
          <p:cNvSpPr>
            <a:spLocks noGrp="1"/>
          </p:cNvSpPr>
          <p:nvPr>
            <p:ph type="sldNum" sz="quarter" idx="5"/>
          </p:nvPr>
        </p:nvSpPr>
        <p:spPr>
          <a:xfrm>
            <a:off x="3884613" y="8685213"/>
            <a:ext cx="2646816" cy="458787"/>
          </a:xfrm>
          <a:prstGeom prst="rect">
            <a:avLst/>
          </a:prstGeom>
        </p:spPr>
        <p:txBody>
          <a:bodyPr vert="horz" lIns="91440" tIns="45720" rIns="91440" bIns="45720" rtlCol="0" anchor="t"/>
          <a:lstStyle>
            <a:lvl1pPr algn="r">
              <a:defRPr sz="1200">
                <a:solidFill>
                  <a:schemeClr val="tx1"/>
                </a:solidFill>
                <a:latin typeface="+mn-lt"/>
              </a:defRPr>
            </a:lvl1pPr>
          </a:lstStyle>
          <a:p>
            <a:fld id="{31C06EA9-5B09-4754-A303-3A3F0FC820EB}" type="slidenum">
              <a:rPr lang="en-US" smtClean="0">
                <a:cs typeface="Tahoma" panose="020B0604030504040204" pitchFamily="34" charset="0"/>
              </a:rPr>
              <a:pPr/>
              <a:t>‹#›</a:t>
            </a:fld>
            <a:endParaRPr lang="en-US">
              <a:cs typeface="Tahoma" panose="020B0604030504040204" pitchFamily="34" charset="0"/>
            </a:endParaRPr>
          </a:p>
        </p:txBody>
      </p:sp>
      <p:grpSp>
        <p:nvGrpSpPr>
          <p:cNvPr id="54" name="קבוצה 53">
            <a:extLst>
              <a:ext uri="{FF2B5EF4-FFF2-40B4-BE49-F238E27FC236}">
                <a16:creationId xmlns:a16="http://schemas.microsoft.com/office/drawing/2014/main" id="{0002F051-D97F-4490-8155-EFDC83EB22D4}"/>
              </a:ext>
            </a:extLst>
          </p:cNvPr>
          <p:cNvGrpSpPr/>
          <p:nvPr/>
        </p:nvGrpSpPr>
        <p:grpSpPr>
          <a:xfrm>
            <a:off x="487353" y="8442026"/>
            <a:ext cx="1168026" cy="486374"/>
            <a:chOff x="10299671" y="346413"/>
            <a:chExt cx="1535713" cy="639482"/>
          </a:xfrm>
        </p:grpSpPr>
        <p:pic>
          <p:nvPicPr>
            <p:cNvPr id="55" name="Picture 557">
              <a:extLst>
                <a:ext uri="{FF2B5EF4-FFF2-40B4-BE49-F238E27FC236}">
                  <a16:creationId xmlns:a16="http://schemas.microsoft.com/office/drawing/2014/main" id="{298B8FEE-FBC0-4001-9448-C1B0BE0ACC2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08853" y="346413"/>
              <a:ext cx="328512"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558">
              <a:extLst>
                <a:ext uri="{FF2B5EF4-FFF2-40B4-BE49-F238E27FC236}">
                  <a16:creationId xmlns:a16="http://schemas.microsoft.com/office/drawing/2014/main" id="{8BE8B8BA-AEE3-4AD1-B554-69BB44C7F96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46660" y="354387"/>
              <a:ext cx="314160" cy="470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559">
              <a:extLst>
                <a:ext uri="{FF2B5EF4-FFF2-40B4-BE49-F238E27FC236}">
                  <a16:creationId xmlns:a16="http://schemas.microsoft.com/office/drawing/2014/main" id="{FB06006E-E417-4CA3-9F4A-0274FFA33D6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782871" y="346413"/>
              <a:ext cx="328512"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560">
              <a:extLst>
                <a:ext uri="{FF2B5EF4-FFF2-40B4-BE49-F238E27FC236}">
                  <a16:creationId xmlns:a16="http://schemas.microsoft.com/office/drawing/2014/main" id="{2160B201-484A-43AC-A607-C8CCEBB7BCE4}"/>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299671" y="590405"/>
              <a:ext cx="755895" cy="234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561">
              <a:extLst>
                <a:ext uri="{FF2B5EF4-FFF2-40B4-BE49-F238E27FC236}">
                  <a16:creationId xmlns:a16="http://schemas.microsoft.com/office/drawing/2014/main" id="{ED40B19C-9058-4568-AAEB-B4F56B202C78}"/>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337832" y="346413"/>
              <a:ext cx="320538"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562">
              <a:extLst>
                <a:ext uri="{FF2B5EF4-FFF2-40B4-BE49-F238E27FC236}">
                  <a16:creationId xmlns:a16="http://schemas.microsoft.com/office/drawing/2014/main" id="{DDE74F5F-3501-4F33-8084-309F13A487A4}"/>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1406404" y="346413"/>
              <a:ext cx="307781"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563">
              <a:extLst>
                <a:ext uri="{FF2B5EF4-FFF2-40B4-BE49-F238E27FC236}">
                  <a16:creationId xmlns:a16="http://schemas.microsoft.com/office/drawing/2014/main" id="{CAAFAADF-5A06-4CC4-B1AD-4264ED4B1685}"/>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55841" y="346413"/>
              <a:ext cx="322133"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Freeform 564">
              <a:extLst>
                <a:ext uri="{FF2B5EF4-FFF2-40B4-BE49-F238E27FC236}">
                  <a16:creationId xmlns:a16="http://schemas.microsoft.com/office/drawing/2014/main" id="{911EC386-5B81-40D8-9BD9-F055D565E450}"/>
                </a:ext>
              </a:extLst>
            </p:cNvPr>
            <p:cNvSpPr>
              <a:spLocks/>
            </p:cNvSpPr>
            <p:nvPr userDrawn="1"/>
          </p:nvSpPr>
          <p:spPr bwMode="auto">
            <a:xfrm>
              <a:off x="10972642" y="360766"/>
              <a:ext cx="621939" cy="457684"/>
            </a:xfrm>
            <a:custGeom>
              <a:avLst/>
              <a:gdLst>
                <a:gd name="T0" fmla="*/ 245 w 261"/>
                <a:gd name="T1" fmla="*/ 100 h 192"/>
                <a:gd name="T2" fmla="*/ 139 w 261"/>
                <a:gd name="T3" fmla="*/ 192 h 192"/>
                <a:gd name="T4" fmla="*/ 261 w 261"/>
                <a:gd name="T5" fmla="*/ 88 h 192"/>
                <a:gd name="T6" fmla="*/ 17 w 261"/>
                <a:gd name="T7" fmla="*/ 88 h 192"/>
                <a:gd name="T8" fmla="*/ 124 w 261"/>
                <a:gd name="T9" fmla="*/ 0 h 192"/>
                <a:gd name="T10" fmla="*/ 0 w 261"/>
                <a:gd name="T11" fmla="*/ 100 h 192"/>
                <a:gd name="T12" fmla="*/ 245 w 261"/>
                <a:gd name="T13" fmla="*/ 100 h 192"/>
              </a:gdLst>
              <a:ahLst/>
              <a:cxnLst>
                <a:cxn ang="0">
                  <a:pos x="T0" y="T1"/>
                </a:cxn>
                <a:cxn ang="0">
                  <a:pos x="T2" y="T3"/>
                </a:cxn>
                <a:cxn ang="0">
                  <a:pos x="T4" y="T5"/>
                </a:cxn>
                <a:cxn ang="0">
                  <a:pos x="T6" y="T7"/>
                </a:cxn>
                <a:cxn ang="0">
                  <a:pos x="T8" y="T9"/>
                </a:cxn>
                <a:cxn ang="0">
                  <a:pos x="T10" y="T11"/>
                </a:cxn>
                <a:cxn ang="0">
                  <a:pos x="T12" y="T13"/>
                </a:cxn>
              </a:cxnLst>
              <a:rect l="0" t="0" r="r" b="b"/>
              <a:pathLst>
                <a:path w="261" h="192">
                  <a:moveTo>
                    <a:pt x="245" y="100"/>
                  </a:moveTo>
                  <a:cubicBezTo>
                    <a:pt x="245" y="167"/>
                    <a:pt x="142" y="192"/>
                    <a:pt x="139" y="192"/>
                  </a:cubicBezTo>
                  <a:cubicBezTo>
                    <a:pt x="150" y="192"/>
                    <a:pt x="261" y="172"/>
                    <a:pt x="261" y="88"/>
                  </a:cubicBezTo>
                  <a:cubicBezTo>
                    <a:pt x="17" y="88"/>
                    <a:pt x="17" y="88"/>
                    <a:pt x="17" y="88"/>
                  </a:cubicBezTo>
                  <a:cubicBezTo>
                    <a:pt x="17" y="22"/>
                    <a:pt x="121" y="0"/>
                    <a:pt x="124" y="0"/>
                  </a:cubicBezTo>
                  <a:cubicBezTo>
                    <a:pt x="113" y="0"/>
                    <a:pt x="0" y="18"/>
                    <a:pt x="0" y="100"/>
                  </a:cubicBezTo>
                  <a:lnTo>
                    <a:pt x="245" y="100"/>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63" name="Picture 565">
              <a:extLst>
                <a:ext uri="{FF2B5EF4-FFF2-40B4-BE49-F238E27FC236}">
                  <a16:creationId xmlns:a16="http://schemas.microsoft.com/office/drawing/2014/main" id="{8D1489E3-CB74-4F33-AA28-04DE4992A5BC}"/>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1506872" y="351198"/>
              <a:ext cx="328512" cy="236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Freeform 566">
              <a:extLst>
                <a:ext uri="{FF2B5EF4-FFF2-40B4-BE49-F238E27FC236}">
                  <a16:creationId xmlns:a16="http://schemas.microsoft.com/office/drawing/2014/main" id="{D784CD7D-F0D6-4C69-B3AD-5BD6FB6A0459}"/>
                </a:ext>
              </a:extLst>
            </p:cNvPr>
            <p:cNvSpPr>
              <a:spLocks/>
            </p:cNvSpPr>
            <p:nvPr userDrawn="1"/>
          </p:nvSpPr>
          <p:spPr bwMode="auto">
            <a:xfrm>
              <a:off x="10306050" y="429338"/>
              <a:ext cx="157877" cy="151499"/>
            </a:xfrm>
            <a:custGeom>
              <a:avLst/>
              <a:gdLst>
                <a:gd name="T0" fmla="*/ 0 w 99"/>
                <a:gd name="T1" fmla="*/ 95 h 95"/>
                <a:gd name="T2" fmla="*/ 24 w 99"/>
                <a:gd name="T3" fmla="*/ 0 h 95"/>
                <a:gd name="T4" fmla="*/ 99 w 99"/>
                <a:gd name="T5" fmla="*/ 0 h 95"/>
                <a:gd name="T6" fmla="*/ 93 w 99"/>
                <a:gd name="T7" fmla="*/ 23 h 95"/>
                <a:gd name="T8" fmla="*/ 48 w 99"/>
                <a:gd name="T9" fmla="*/ 23 h 95"/>
                <a:gd name="T10" fmla="*/ 45 w 99"/>
                <a:gd name="T11" fmla="*/ 36 h 95"/>
                <a:gd name="T12" fmla="*/ 82 w 99"/>
                <a:gd name="T13" fmla="*/ 36 h 95"/>
                <a:gd name="T14" fmla="*/ 76 w 99"/>
                <a:gd name="T15" fmla="*/ 57 h 95"/>
                <a:gd name="T16" fmla="*/ 39 w 99"/>
                <a:gd name="T17" fmla="*/ 57 h 95"/>
                <a:gd name="T18" fmla="*/ 36 w 99"/>
                <a:gd name="T19" fmla="*/ 72 h 95"/>
                <a:gd name="T20" fmla="*/ 82 w 99"/>
                <a:gd name="T21" fmla="*/ 72 h 95"/>
                <a:gd name="T22" fmla="*/ 76 w 99"/>
                <a:gd name="T23" fmla="*/ 95 h 95"/>
                <a:gd name="T24" fmla="*/ 0 w 99"/>
                <a:gd name="T25"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95">
                  <a:moveTo>
                    <a:pt x="0" y="95"/>
                  </a:moveTo>
                  <a:lnTo>
                    <a:pt x="24" y="0"/>
                  </a:lnTo>
                  <a:lnTo>
                    <a:pt x="99" y="0"/>
                  </a:lnTo>
                  <a:lnTo>
                    <a:pt x="93" y="23"/>
                  </a:lnTo>
                  <a:lnTo>
                    <a:pt x="48" y="23"/>
                  </a:lnTo>
                  <a:lnTo>
                    <a:pt x="45" y="36"/>
                  </a:lnTo>
                  <a:lnTo>
                    <a:pt x="82" y="36"/>
                  </a:lnTo>
                  <a:lnTo>
                    <a:pt x="76" y="57"/>
                  </a:lnTo>
                  <a:lnTo>
                    <a:pt x="39" y="57"/>
                  </a:lnTo>
                  <a:lnTo>
                    <a:pt x="36" y="72"/>
                  </a:lnTo>
                  <a:lnTo>
                    <a:pt x="82" y="72"/>
                  </a:lnTo>
                  <a:lnTo>
                    <a:pt x="76" y="95"/>
                  </a:lnTo>
                  <a:lnTo>
                    <a:pt x="0" y="95"/>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67">
              <a:extLst>
                <a:ext uri="{FF2B5EF4-FFF2-40B4-BE49-F238E27FC236}">
                  <a16:creationId xmlns:a16="http://schemas.microsoft.com/office/drawing/2014/main" id="{3CABE504-8F60-4614-98F0-A38E19982991}"/>
                </a:ext>
              </a:extLst>
            </p:cNvPr>
            <p:cNvSpPr>
              <a:spLocks/>
            </p:cNvSpPr>
            <p:nvPr userDrawn="1"/>
          </p:nvSpPr>
          <p:spPr bwMode="auto">
            <a:xfrm>
              <a:off x="10460738" y="429338"/>
              <a:ext cx="143524" cy="151499"/>
            </a:xfrm>
            <a:custGeom>
              <a:avLst/>
              <a:gdLst>
                <a:gd name="T0" fmla="*/ 6 w 90"/>
                <a:gd name="T1" fmla="*/ 0 h 95"/>
                <a:gd name="T2" fmla="*/ 90 w 90"/>
                <a:gd name="T3" fmla="*/ 0 h 95"/>
                <a:gd name="T4" fmla="*/ 84 w 90"/>
                <a:gd name="T5" fmla="*/ 26 h 95"/>
                <a:gd name="T6" fmla="*/ 57 w 90"/>
                <a:gd name="T7" fmla="*/ 26 h 95"/>
                <a:gd name="T8" fmla="*/ 39 w 90"/>
                <a:gd name="T9" fmla="*/ 95 h 95"/>
                <a:gd name="T10" fmla="*/ 9 w 90"/>
                <a:gd name="T11" fmla="*/ 95 h 95"/>
                <a:gd name="T12" fmla="*/ 27 w 90"/>
                <a:gd name="T13" fmla="*/ 26 h 95"/>
                <a:gd name="T14" fmla="*/ 0 w 90"/>
                <a:gd name="T15" fmla="*/ 26 h 95"/>
                <a:gd name="T16" fmla="*/ 6 w 90"/>
                <a:gd name="T17"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5">
                  <a:moveTo>
                    <a:pt x="6" y="0"/>
                  </a:moveTo>
                  <a:lnTo>
                    <a:pt x="90" y="0"/>
                  </a:lnTo>
                  <a:lnTo>
                    <a:pt x="84" y="26"/>
                  </a:lnTo>
                  <a:lnTo>
                    <a:pt x="57" y="26"/>
                  </a:lnTo>
                  <a:lnTo>
                    <a:pt x="39" y="95"/>
                  </a:lnTo>
                  <a:lnTo>
                    <a:pt x="9" y="95"/>
                  </a:lnTo>
                  <a:lnTo>
                    <a:pt x="27" y="26"/>
                  </a:lnTo>
                  <a:lnTo>
                    <a:pt x="0" y="26"/>
                  </a:lnTo>
                  <a:lnTo>
                    <a:pt x="6" y="0"/>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68">
              <a:extLst>
                <a:ext uri="{FF2B5EF4-FFF2-40B4-BE49-F238E27FC236}">
                  <a16:creationId xmlns:a16="http://schemas.microsoft.com/office/drawing/2014/main" id="{E67C61BA-93EE-4772-9E27-FD907BC8C316}"/>
                </a:ext>
              </a:extLst>
            </p:cNvPr>
            <p:cNvSpPr>
              <a:spLocks/>
            </p:cNvSpPr>
            <p:nvPr userDrawn="1"/>
          </p:nvSpPr>
          <p:spPr bwMode="auto">
            <a:xfrm>
              <a:off x="10575558" y="427744"/>
              <a:ext cx="151499" cy="154688"/>
            </a:xfrm>
            <a:custGeom>
              <a:avLst/>
              <a:gdLst>
                <a:gd name="T0" fmla="*/ 43 w 64"/>
                <a:gd name="T1" fmla="*/ 19 h 65"/>
                <a:gd name="T2" fmla="*/ 42 w 64"/>
                <a:gd name="T3" fmla="*/ 15 h 65"/>
                <a:gd name="T4" fmla="*/ 37 w 64"/>
                <a:gd name="T5" fmla="*/ 14 h 65"/>
                <a:gd name="T6" fmla="*/ 30 w 64"/>
                <a:gd name="T7" fmla="*/ 18 h 65"/>
                <a:gd name="T8" fmla="*/ 58 w 64"/>
                <a:gd name="T9" fmla="*/ 44 h 65"/>
                <a:gd name="T10" fmla="*/ 24 w 64"/>
                <a:gd name="T11" fmla="*/ 65 h 65"/>
                <a:gd name="T12" fmla="*/ 2 w 64"/>
                <a:gd name="T13" fmla="*/ 44 h 65"/>
                <a:gd name="T14" fmla="*/ 21 w 64"/>
                <a:gd name="T15" fmla="*/ 44 h 65"/>
                <a:gd name="T16" fmla="*/ 23 w 64"/>
                <a:gd name="T17" fmla="*/ 49 h 65"/>
                <a:gd name="T18" fmla="*/ 29 w 64"/>
                <a:gd name="T19" fmla="*/ 51 h 65"/>
                <a:gd name="T20" fmla="*/ 38 w 64"/>
                <a:gd name="T21" fmla="*/ 46 h 65"/>
                <a:gd name="T22" fmla="*/ 10 w 64"/>
                <a:gd name="T23" fmla="*/ 20 h 65"/>
                <a:gd name="T24" fmla="*/ 41 w 64"/>
                <a:gd name="T25" fmla="*/ 0 h 65"/>
                <a:gd name="T26" fmla="*/ 62 w 64"/>
                <a:gd name="T27" fmla="*/ 19 h 65"/>
                <a:gd name="T28" fmla="*/ 43 w 64"/>
                <a:gd name="T29" fmla="*/ 1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65">
                  <a:moveTo>
                    <a:pt x="43" y="19"/>
                  </a:moveTo>
                  <a:cubicBezTo>
                    <a:pt x="44" y="17"/>
                    <a:pt x="43" y="16"/>
                    <a:pt x="42" y="15"/>
                  </a:cubicBezTo>
                  <a:cubicBezTo>
                    <a:pt x="40" y="14"/>
                    <a:pt x="39" y="14"/>
                    <a:pt x="37" y="14"/>
                  </a:cubicBezTo>
                  <a:cubicBezTo>
                    <a:pt x="32" y="14"/>
                    <a:pt x="30" y="15"/>
                    <a:pt x="30" y="18"/>
                  </a:cubicBezTo>
                  <a:cubicBezTo>
                    <a:pt x="27" y="27"/>
                    <a:pt x="64" y="21"/>
                    <a:pt x="58" y="44"/>
                  </a:cubicBezTo>
                  <a:cubicBezTo>
                    <a:pt x="54" y="58"/>
                    <a:pt x="41" y="65"/>
                    <a:pt x="24" y="65"/>
                  </a:cubicBezTo>
                  <a:cubicBezTo>
                    <a:pt x="8" y="65"/>
                    <a:pt x="0" y="56"/>
                    <a:pt x="2" y="44"/>
                  </a:cubicBezTo>
                  <a:cubicBezTo>
                    <a:pt x="21" y="44"/>
                    <a:pt x="21" y="44"/>
                    <a:pt x="21" y="44"/>
                  </a:cubicBezTo>
                  <a:cubicBezTo>
                    <a:pt x="21" y="47"/>
                    <a:pt x="22" y="48"/>
                    <a:pt x="23" y="49"/>
                  </a:cubicBezTo>
                  <a:cubicBezTo>
                    <a:pt x="25" y="50"/>
                    <a:pt x="27" y="51"/>
                    <a:pt x="29" y="51"/>
                  </a:cubicBezTo>
                  <a:cubicBezTo>
                    <a:pt x="34" y="51"/>
                    <a:pt x="37" y="49"/>
                    <a:pt x="38" y="46"/>
                  </a:cubicBezTo>
                  <a:cubicBezTo>
                    <a:pt x="40" y="37"/>
                    <a:pt x="4" y="43"/>
                    <a:pt x="10" y="20"/>
                  </a:cubicBezTo>
                  <a:cubicBezTo>
                    <a:pt x="13" y="6"/>
                    <a:pt x="26" y="0"/>
                    <a:pt x="41" y="0"/>
                  </a:cubicBezTo>
                  <a:cubicBezTo>
                    <a:pt x="58" y="0"/>
                    <a:pt x="64" y="8"/>
                    <a:pt x="62" y="19"/>
                  </a:cubicBezTo>
                  <a:lnTo>
                    <a:pt x="43" y="19"/>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569">
              <a:extLst>
                <a:ext uri="{FF2B5EF4-FFF2-40B4-BE49-F238E27FC236}">
                  <a16:creationId xmlns:a16="http://schemas.microsoft.com/office/drawing/2014/main" id="{ED5B4DE0-6944-49C0-8A8A-6E5B96641A67}"/>
                </a:ext>
              </a:extLst>
            </p:cNvPr>
            <p:cNvSpPr>
              <a:spLocks/>
            </p:cNvSpPr>
            <p:nvPr userDrawn="1"/>
          </p:nvSpPr>
          <p:spPr bwMode="auto">
            <a:xfrm>
              <a:off x="10712703" y="429338"/>
              <a:ext cx="86115" cy="151499"/>
            </a:xfrm>
            <a:custGeom>
              <a:avLst/>
              <a:gdLst>
                <a:gd name="T0" fmla="*/ 0 w 54"/>
                <a:gd name="T1" fmla="*/ 95 h 95"/>
                <a:gd name="T2" fmla="*/ 24 w 54"/>
                <a:gd name="T3" fmla="*/ 0 h 95"/>
                <a:gd name="T4" fmla="*/ 54 w 54"/>
                <a:gd name="T5" fmla="*/ 0 h 95"/>
                <a:gd name="T6" fmla="*/ 30 w 54"/>
                <a:gd name="T7" fmla="*/ 95 h 95"/>
                <a:gd name="T8" fmla="*/ 0 w 54"/>
                <a:gd name="T9" fmla="*/ 95 h 95"/>
              </a:gdLst>
              <a:ahLst/>
              <a:cxnLst>
                <a:cxn ang="0">
                  <a:pos x="T0" y="T1"/>
                </a:cxn>
                <a:cxn ang="0">
                  <a:pos x="T2" y="T3"/>
                </a:cxn>
                <a:cxn ang="0">
                  <a:pos x="T4" y="T5"/>
                </a:cxn>
                <a:cxn ang="0">
                  <a:pos x="T6" y="T7"/>
                </a:cxn>
                <a:cxn ang="0">
                  <a:pos x="T8" y="T9"/>
                </a:cxn>
              </a:cxnLst>
              <a:rect l="0" t="0" r="r" b="b"/>
              <a:pathLst>
                <a:path w="54" h="95">
                  <a:moveTo>
                    <a:pt x="0" y="95"/>
                  </a:moveTo>
                  <a:lnTo>
                    <a:pt x="24" y="0"/>
                  </a:lnTo>
                  <a:lnTo>
                    <a:pt x="54" y="0"/>
                  </a:lnTo>
                  <a:lnTo>
                    <a:pt x="30" y="95"/>
                  </a:lnTo>
                  <a:lnTo>
                    <a:pt x="0" y="95"/>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570">
              <a:extLst>
                <a:ext uri="{FF2B5EF4-FFF2-40B4-BE49-F238E27FC236}">
                  <a16:creationId xmlns:a16="http://schemas.microsoft.com/office/drawing/2014/main" id="{FF663DC5-2B55-4D1E-AA79-A388292F38CE}"/>
                </a:ext>
              </a:extLst>
            </p:cNvPr>
            <p:cNvSpPr>
              <a:spLocks/>
            </p:cNvSpPr>
            <p:nvPr userDrawn="1"/>
          </p:nvSpPr>
          <p:spPr bwMode="auto">
            <a:xfrm>
              <a:off x="10309240" y="867886"/>
              <a:ext cx="49437" cy="94089"/>
            </a:xfrm>
            <a:custGeom>
              <a:avLst/>
              <a:gdLst>
                <a:gd name="T0" fmla="*/ 0 w 31"/>
                <a:gd name="T1" fmla="*/ 6 h 59"/>
                <a:gd name="T2" fmla="*/ 0 w 31"/>
                <a:gd name="T3" fmla="*/ 0 h 59"/>
                <a:gd name="T4" fmla="*/ 31 w 31"/>
                <a:gd name="T5" fmla="*/ 0 h 59"/>
                <a:gd name="T6" fmla="*/ 31 w 31"/>
                <a:gd name="T7" fmla="*/ 6 h 59"/>
                <a:gd name="T8" fmla="*/ 17 w 31"/>
                <a:gd name="T9" fmla="*/ 6 h 59"/>
                <a:gd name="T10" fmla="*/ 17 w 31"/>
                <a:gd name="T11" fmla="*/ 59 h 59"/>
                <a:gd name="T12" fmla="*/ 11 w 31"/>
                <a:gd name="T13" fmla="*/ 59 h 59"/>
                <a:gd name="T14" fmla="*/ 11 w 31"/>
                <a:gd name="T15" fmla="*/ 6 h 59"/>
                <a:gd name="T16" fmla="*/ 0 w 31"/>
                <a:gd name="T17" fmla="*/ 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59">
                  <a:moveTo>
                    <a:pt x="0" y="6"/>
                  </a:moveTo>
                  <a:lnTo>
                    <a:pt x="0" y="0"/>
                  </a:lnTo>
                  <a:lnTo>
                    <a:pt x="31" y="0"/>
                  </a:lnTo>
                  <a:lnTo>
                    <a:pt x="31" y="6"/>
                  </a:lnTo>
                  <a:lnTo>
                    <a:pt x="17" y="6"/>
                  </a:lnTo>
                  <a:lnTo>
                    <a:pt x="17" y="59"/>
                  </a:lnTo>
                  <a:lnTo>
                    <a:pt x="11" y="59"/>
                  </a:lnTo>
                  <a:lnTo>
                    <a:pt x="11" y="6"/>
                  </a:lnTo>
                  <a:lnTo>
                    <a:pt x="0" y="6"/>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571">
              <a:extLst>
                <a:ext uri="{FF2B5EF4-FFF2-40B4-BE49-F238E27FC236}">
                  <a16:creationId xmlns:a16="http://schemas.microsoft.com/office/drawing/2014/main" id="{11C782A3-E7FE-476E-8C2D-38171D3B2C5D}"/>
                </a:ext>
              </a:extLst>
            </p:cNvPr>
            <p:cNvSpPr>
              <a:spLocks/>
            </p:cNvSpPr>
            <p:nvPr userDrawn="1"/>
          </p:nvSpPr>
          <p:spPr bwMode="auto">
            <a:xfrm>
              <a:off x="10379407" y="866291"/>
              <a:ext cx="60599" cy="95683"/>
            </a:xfrm>
            <a:custGeom>
              <a:avLst/>
              <a:gdLst>
                <a:gd name="T0" fmla="*/ 0 w 25"/>
                <a:gd name="T1" fmla="*/ 0 h 40"/>
                <a:gd name="T2" fmla="*/ 4 w 25"/>
                <a:gd name="T3" fmla="*/ 0 h 40"/>
                <a:gd name="T4" fmla="*/ 4 w 25"/>
                <a:gd name="T5" fmla="*/ 16 h 40"/>
                <a:gd name="T6" fmla="*/ 8 w 25"/>
                <a:gd name="T7" fmla="*/ 12 h 40"/>
                <a:gd name="T8" fmla="*/ 14 w 25"/>
                <a:gd name="T9" fmla="*/ 10 h 40"/>
                <a:gd name="T10" fmla="*/ 20 w 25"/>
                <a:gd name="T11" fmla="*/ 12 h 40"/>
                <a:gd name="T12" fmla="*/ 24 w 25"/>
                <a:gd name="T13" fmla="*/ 16 h 40"/>
                <a:gd name="T14" fmla="*/ 25 w 25"/>
                <a:gd name="T15" fmla="*/ 25 h 40"/>
                <a:gd name="T16" fmla="*/ 25 w 25"/>
                <a:gd name="T17" fmla="*/ 40 h 40"/>
                <a:gd name="T18" fmla="*/ 21 w 25"/>
                <a:gd name="T19" fmla="*/ 40 h 40"/>
                <a:gd name="T20" fmla="*/ 21 w 25"/>
                <a:gd name="T21" fmla="*/ 26 h 40"/>
                <a:gd name="T22" fmla="*/ 21 w 25"/>
                <a:gd name="T23" fmla="*/ 19 h 40"/>
                <a:gd name="T24" fmla="*/ 18 w 25"/>
                <a:gd name="T25" fmla="*/ 15 h 40"/>
                <a:gd name="T26" fmla="*/ 14 w 25"/>
                <a:gd name="T27" fmla="*/ 14 h 40"/>
                <a:gd name="T28" fmla="*/ 8 w 25"/>
                <a:gd name="T29" fmla="*/ 16 h 40"/>
                <a:gd name="T30" fmla="*/ 4 w 25"/>
                <a:gd name="T31" fmla="*/ 21 h 40"/>
                <a:gd name="T32" fmla="*/ 4 w 25"/>
                <a:gd name="T33" fmla="*/ 29 h 40"/>
                <a:gd name="T34" fmla="*/ 4 w 25"/>
                <a:gd name="T35" fmla="*/ 40 h 40"/>
                <a:gd name="T36" fmla="*/ 0 w 25"/>
                <a:gd name="T37" fmla="*/ 40 h 40"/>
                <a:gd name="T38" fmla="*/ 0 w 25"/>
                <a:gd name="T3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40">
                  <a:moveTo>
                    <a:pt x="0" y="0"/>
                  </a:moveTo>
                  <a:cubicBezTo>
                    <a:pt x="4" y="0"/>
                    <a:pt x="4" y="0"/>
                    <a:pt x="4" y="0"/>
                  </a:cubicBezTo>
                  <a:cubicBezTo>
                    <a:pt x="4" y="16"/>
                    <a:pt x="4" y="16"/>
                    <a:pt x="4" y="16"/>
                  </a:cubicBezTo>
                  <a:cubicBezTo>
                    <a:pt x="5" y="14"/>
                    <a:pt x="7" y="13"/>
                    <a:pt x="8" y="12"/>
                  </a:cubicBezTo>
                  <a:cubicBezTo>
                    <a:pt x="10" y="11"/>
                    <a:pt x="12" y="10"/>
                    <a:pt x="14" y="10"/>
                  </a:cubicBezTo>
                  <a:cubicBezTo>
                    <a:pt x="16" y="10"/>
                    <a:pt x="18" y="11"/>
                    <a:pt x="20" y="12"/>
                  </a:cubicBezTo>
                  <a:cubicBezTo>
                    <a:pt x="22" y="13"/>
                    <a:pt x="23" y="15"/>
                    <a:pt x="24" y="16"/>
                  </a:cubicBezTo>
                  <a:cubicBezTo>
                    <a:pt x="24" y="18"/>
                    <a:pt x="25" y="21"/>
                    <a:pt x="25" y="25"/>
                  </a:cubicBezTo>
                  <a:cubicBezTo>
                    <a:pt x="25" y="40"/>
                    <a:pt x="25" y="40"/>
                    <a:pt x="25" y="40"/>
                  </a:cubicBezTo>
                  <a:cubicBezTo>
                    <a:pt x="21" y="40"/>
                    <a:pt x="21" y="40"/>
                    <a:pt x="21" y="40"/>
                  </a:cubicBezTo>
                  <a:cubicBezTo>
                    <a:pt x="21" y="26"/>
                    <a:pt x="21" y="26"/>
                    <a:pt x="21" y="26"/>
                  </a:cubicBezTo>
                  <a:cubicBezTo>
                    <a:pt x="21" y="23"/>
                    <a:pt x="21" y="21"/>
                    <a:pt x="21" y="19"/>
                  </a:cubicBezTo>
                  <a:cubicBezTo>
                    <a:pt x="20" y="18"/>
                    <a:pt x="19" y="16"/>
                    <a:pt x="18" y="15"/>
                  </a:cubicBezTo>
                  <a:cubicBezTo>
                    <a:pt x="17" y="14"/>
                    <a:pt x="15" y="14"/>
                    <a:pt x="14" y="14"/>
                  </a:cubicBezTo>
                  <a:cubicBezTo>
                    <a:pt x="11" y="14"/>
                    <a:pt x="9" y="14"/>
                    <a:pt x="8" y="16"/>
                  </a:cubicBezTo>
                  <a:cubicBezTo>
                    <a:pt x="6" y="17"/>
                    <a:pt x="5" y="19"/>
                    <a:pt x="4" y="21"/>
                  </a:cubicBezTo>
                  <a:cubicBezTo>
                    <a:pt x="4" y="23"/>
                    <a:pt x="4" y="25"/>
                    <a:pt x="4" y="29"/>
                  </a:cubicBezTo>
                  <a:cubicBezTo>
                    <a:pt x="4" y="40"/>
                    <a:pt x="4" y="40"/>
                    <a:pt x="4" y="40"/>
                  </a:cubicBezTo>
                  <a:cubicBezTo>
                    <a:pt x="0" y="40"/>
                    <a:pt x="0" y="40"/>
                    <a:pt x="0" y="40"/>
                  </a:cubicBezTo>
                  <a:lnTo>
                    <a:pt x="0" y="0"/>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572">
              <a:extLst>
                <a:ext uri="{FF2B5EF4-FFF2-40B4-BE49-F238E27FC236}">
                  <a16:creationId xmlns:a16="http://schemas.microsoft.com/office/drawing/2014/main" id="{35EED4D9-667C-4474-8188-B3F4105CCD42}"/>
                </a:ext>
              </a:extLst>
            </p:cNvPr>
            <p:cNvSpPr>
              <a:spLocks noEditPoints="1"/>
            </p:cNvSpPr>
            <p:nvPr userDrawn="1"/>
          </p:nvSpPr>
          <p:spPr bwMode="auto">
            <a:xfrm>
              <a:off x="10463928" y="890212"/>
              <a:ext cx="70168" cy="71763"/>
            </a:xfrm>
            <a:custGeom>
              <a:avLst/>
              <a:gdLst>
                <a:gd name="T0" fmla="*/ 26 w 30"/>
                <a:gd name="T1" fmla="*/ 20 h 30"/>
                <a:gd name="T2" fmla="*/ 29 w 30"/>
                <a:gd name="T3" fmla="*/ 22 h 30"/>
                <a:gd name="T4" fmla="*/ 25 w 30"/>
                <a:gd name="T5" fmla="*/ 27 h 30"/>
                <a:gd name="T6" fmla="*/ 21 w 30"/>
                <a:gd name="T7" fmla="*/ 29 h 30"/>
                <a:gd name="T8" fmla="*/ 15 w 30"/>
                <a:gd name="T9" fmla="*/ 30 h 30"/>
                <a:gd name="T10" fmla="*/ 4 w 30"/>
                <a:gd name="T11" fmla="*/ 26 h 30"/>
                <a:gd name="T12" fmla="*/ 0 w 30"/>
                <a:gd name="T13" fmla="*/ 15 h 30"/>
                <a:gd name="T14" fmla="*/ 4 w 30"/>
                <a:gd name="T15" fmla="*/ 6 h 30"/>
                <a:gd name="T16" fmla="*/ 15 w 30"/>
                <a:gd name="T17" fmla="*/ 0 h 30"/>
                <a:gd name="T18" fmla="*/ 27 w 30"/>
                <a:gd name="T19" fmla="*/ 6 h 30"/>
                <a:gd name="T20" fmla="*/ 30 w 30"/>
                <a:gd name="T21" fmla="*/ 16 h 30"/>
                <a:gd name="T22" fmla="*/ 4 w 30"/>
                <a:gd name="T23" fmla="*/ 16 h 30"/>
                <a:gd name="T24" fmla="*/ 7 w 30"/>
                <a:gd name="T25" fmla="*/ 24 h 30"/>
                <a:gd name="T26" fmla="*/ 15 w 30"/>
                <a:gd name="T27" fmla="*/ 27 h 30"/>
                <a:gd name="T28" fmla="*/ 19 w 30"/>
                <a:gd name="T29" fmla="*/ 26 h 30"/>
                <a:gd name="T30" fmla="*/ 23 w 30"/>
                <a:gd name="T31" fmla="*/ 24 h 30"/>
                <a:gd name="T32" fmla="*/ 26 w 30"/>
                <a:gd name="T33" fmla="*/ 20 h 30"/>
                <a:gd name="T34" fmla="*/ 26 w 30"/>
                <a:gd name="T35" fmla="*/ 12 h 30"/>
                <a:gd name="T36" fmla="*/ 24 w 30"/>
                <a:gd name="T37" fmla="*/ 8 h 30"/>
                <a:gd name="T38" fmla="*/ 20 w 30"/>
                <a:gd name="T39" fmla="*/ 5 h 30"/>
                <a:gd name="T40" fmla="*/ 15 w 30"/>
                <a:gd name="T41" fmla="*/ 4 h 30"/>
                <a:gd name="T42" fmla="*/ 8 w 30"/>
                <a:gd name="T43" fmla="*/ 7 h 30"/>
                <a:gd name="T44" fmla="*/ 5 w 30"/>
                <a:gd name="T45" fmla="*/ 12 h 30"/>
                <a:gd name="T46" fmla="*/ 26 w 30"/>
                <a:gd name="T47"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26" y="20"/>
                  </a:moveTo>
                  <a:cubicBezTo>
                    <a:pt x="29" y="22"/>
                    <a:pt x="29" y="22"/>
                    <a:pt x="29" y="22"/>
                  </a:cubicBezTo>
                  <a:cubicBezTo>
                    <a:pt x="28" y="24"/>
                    <a:pt x="27" y="25"/>
                    <a:pt x="25" y="27"/>
                  </a:cubicBezTo>
                  <a:cubicBezTo>
                    <a:pt x="24" y="28"/>
                    <a:pt x="23" y="29"/>
                    <a:pt x="21" y="29"/>
                  </a:cubicBezTo>
                  <a:cubicBezTo>
                    <a:pt x="19" y="30"/>
                    <a:pt x="17" y="30"/>
                    <a:pt x="15" y="30"/>
                  </a:cubicBezTo>
                  <a:cubicBezTo>
                    <a:pt x="11" y="30"/>
                    <a:pt x="7" y="29"/>
                    <a:pt x="4" y="26"/>
                  </a:cubicBezTo>
                  <a:cubicBezTo>
                    <a:pt x="2" y="23"/>
                    <a:pt x="0" y="19"/>
                    <a:pt x="0" y="15"/>
                  </a:cubicBezTo>
                  <a:cubicBezTo>
                    <a:pt x="0" y="12"/>
                    <a:pt x="2" y="9"/>
                    <a:pt x="4" y="6"/>
                  </a:cubicBezTo>
                  <a:cubicBezTo>
                    <a:pt x="7" y="2"/>
                    <a:pt x="10" y="0"/>
                    <a:pt x="15" y="0"/>
                  </a:cubicBezTo>
                  <a:cubicBezTo>
                    <a:pt x="20" y="0"/>
                    <a:pt x="24" y="2"/>
                    <a:pt x="27" y="6"/>
                  </a:cubicBezTo>
                  <a:cubicBezTo>
                    <a:pt x="29" y="8"/>
                    <a:pt x="30" y="12"/>
                    <a:pt x="30" y="16"/>
                  </a:cubicBezTo>
                  <a:cubicBezTo>
                    <a:pt x="4" y="16"/>
                    <a:pt x="4" y="16"/>
                    <a:pt x="4" y="16"/>
                  </a:cubicBezTo>
                  <a:cubicBezTo>
                    <a:pt x="4" y="19"/>
                    <a:pt x="5" y="22"/>
                    <a:pt x="7" y="24"/>
                  </a:cubicBezTo>
                  <a:cubicBezTo>
                    <a:pt x="9" y="26"/>
                    <a:pt x="12" y="27"/>
                    <a:pt x="15" y="27"/>
                  </a:cubicBezTo>
                  <a:cubicBezTo>
                    <a:pt x="16" y="27"/>
                    <a:pt x="18" y="27"/>
                    <a:pt x="19" y="26"/>
                  </a:cubicBezTo>
                  <a:cubicBezTo>
                    <a:pt x="21" y="26"/>
                    <a:pt x="22" y="25"/>
                    <a:pt x="23" y="24"/>
                  </a:cubicBezTo>
                  <a:cubicBezTo>
                    <a:pt x="24" y="23"/>
                    <a:pt x="25" y="22"/>
                    <a:pt x="26" y="20"/>
                  </a:cubicBezTo>
                  <a:close/>
                  <a:moveTo>
                    <a:pt x="26" y="12"/>
                  </a:moveTo>
                  <a:cubicBezTo>
                    <a:pt x="25" y="10"/>
                    <a:pt x="25" y="9"/>
                    <a:pt x="24" y="8"/>
                  </a:cubicBezTo>
                  <a:cubicBezTo>
                    <a:pt x="23" y="7"/>
                    <a:pt x="21" y="6"/>
                    <a:pt x="20" y="5"/>
                  </a:cubicBezTo>
                  <a:cubicBezTo>
                    <a:pt x="18" y="4"/>
                    <a:pt x="17" y="4"/>
                    <a:pt x="15" y="4"/>
                  </a:cubicBezTo>
                  <a:cubicBezTo>
                    <a:pt x="12" y="4"/>
                    <a:pt x="10" y="5"/>
                    <a:pt x="8" y="7"/>
                  </a:cubicBezTo>
                  <a:cubicBezTo>
                    <a:pt x="6" y="8"/>
                    <a:pt x="5" y="10"/>
                    <a:pt x="5" y="12"/>
                  </a:cubicBezTo>
                  <a:lnTo>
                    <a:pt x="26" y="12"/>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573">
              <a:extLst>
                <a:ext uri="{FF2B5EF4-FFF2-40B4-BE49-F238E27FC236}">
                  <a16:creationId xmlns:a16="http://schemas.microsoft.com/office/drawing/2014/main" id="{8362B5CB-6262-411F-8D62-3ADAB3D2794D}"/>
                </a:ext>
              </a:extLst>
            </p:cNvPr>
            <p:cNvSpPr>
              <a:spLocks/>
            </p:cNvSpPr>
            <p:nvPr userDrawn="1"/>
          </p:nvSpPr>
          <p:spPr bwMode="auto">
            <a:xfrm>
              <a:off x="10599478" y="866291"/>
              <a:ext cx="52626" cy="95683"/>
            </a:xfrm>
            <a:custGeom>
              <a:avLst/>
              <a:gdLst>
                <a:gd name="T0" fmla="*/ 0 w 22"/>
                <a:gd name="T1" fmla="*/ 32 h 40"/>
                <a:gd name="T2" fmla="*/ 3 w 22"/>
                <a:gd name="T3" fmla="*/ 30 h 40"/>
                <a:gd name="T4" fmla="*/ 11 w 22"/>
                <a:gd name="T5" fmla="*/ 37 h 40"/>
                <a:gd name="T6" fmla="*/ 14 w 22"/>
                <a:gd name="T7" fmla="*/ 36 h 40"/>
                <a:gd name="T8" fmla="*/ 17 w 22"/>
                <a:gd name="T9" fmla="*/ 33 h 40"/>
                <a:gd name="T10" fmla="*/ 18 w 22"/>
                <a:gd name="T11" fmla="*/ 30 h 40"/>
                <a:gd name="T12" fmla="*/ 17 w 22"/>
                <a:gd name="T13" fmla="*/ 26 h 40"/>
                <a:gd name="T14" fmla="*/ 10 w 22"/>
                <a:gd name="T15" fmla="*/ 20 h 40"/>
                <a:gd name="T16" fmla="*/ 4 w 22"/>
                <a:gd name="T17" fmla="*/ 15 h 40"/>
                <a:gd name="T18" fmla="*/ 2 w 22"/>
                <a:gd name="T19" fmla="*/ 9 h 40"/>
                <a:gd name="T20" fmla="*/ 3 w 22"/>
                <a:gd name="T21" fmla="*/ 5 h 40"/>
                <a:gd name="T22" fmla="*/ 7 w 22"/>
                <a:gd name="T23" fmla="*/ 1 h 40"/>
                <a:gd name="T24" fmla="*/ 11 w 22"/>
                <a:gd name="T25" fmla="*/ 0 h 40"/>
                <a:gd name="T26" fmla="*/ 16 w 22"/>
                <a:gd name="T27" fmla="*/ 1 h 40"/>
                <a:gd name="T28" fmla="*/ 21 w 22"/>
                <a:gd name="T29" fmla="*/ 6 h 40"/>
                <a:gd name="T30" fmla="*/ 18 w 22"/>
                <a:gd name="T31" fmla="*/ 9 h 40"/>
                <a:gd name="T32" fmla="*/ 15 w 22"/>
                <a:gd name="T33" fmla="*/ 5 h 40"/>
                <a:gd name="T34" fmla="*/ 11 w 22"/>
                <a:gd name="T35" fmla="*/ 4 h 40"/>
                <a:gd name="T36" fmla="*/ 7 w 22"/>
                <a:gd name="T37" fmla="*/ 6 h 40"/>
                <a:gd name="T38" fmla="*/ 6 w 22"/>
                <a:gd name="T39" fmla="*/ 9 h 40"/>
                <a:gd name="T40" fmla="*/ 7 w 22"/>
                <a:gd name="T41" fmla="*/ 11 h 40"/>
                <a:gd name="T42" fmla="*/ 8 w 22"/>
                <a:gd name="T43" fmla="*/ 14 h 40"/>
                <a:gd name="T44" fmla="*/ 13 w 22"/>
                <a:gd name="T45" fmla="*/ 18 h 40"/>
                <a:gd name="T46" fmla="*/ 20 w 22"/>
                <a:gd name="T47" fmla="*/ 24 h 40"/>
                <a:gd name="T48" fmla="*/ 22 w 22"/>
                <a:gd name="T49" fmla="*/ 30 h 40"/>
                <a:gd name="T50" fmla="*/ 19 w 22"/>
                <a:gd name="T51" fmla="*/ 37 h 40"/>
                <a:gd name="T52" fmla="*/ 11 w 22"/>
                <a:gd name="T53" fmla="*/ 40 h 40"/>
                <a:gd name="T54" fmla="*/ 5 w 22"/>
                <a:gd name="T55" fmla="*/ 39 h 40"/>
                <a:gd name="T56" fmla="*/ 0 w 22"/>
                <a:gd name="T57"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 h="40">
                  <a:moveTo>
                    <a:pt x="0" y="32"/>
                  </a:moveTo>
                  <a:cubicBezTo>
                    <a:pt x="3" y="30"/>
                    <a:pt x="3" y="30"/>
                    <a:pt x="3" y="30"/>
                  </a:cubicBezTo>
                  <a:cubicBezTo>
                    <a:pt x="5" y="35"/>
                    <a:pt x="8" y="37"/>
                    <a:pt x="11" y="37"/>
                  </a:cubicBezTo>
                  <a:cubicBezTo>
                    <a:pt x="12" y="37"/>
                    <a:pt x="13" y="36"/>
                    <a:pt x="14" y="36"/>
                  </a:cubicBezTo>
                  <a:cubicBezTo>
                    <a:pt x="16" y="35"/>
                    <a:pt x="16" y="34"/>
                    <a:pt x="17" y="33"/>
                  </a:cubicBezTo>
                  <a:cubicBezTo>
                    <a:pt x="18" y="32"/>
                    <a:pt x="18" y="31"/>
                    <a:pt x="18" y="30"/>
                  </a:cubicBezTo>
                  <a:cubicBezTo>
                    <a:pt x="18" y="29"/>
                    <a:pt x="17" y="28"/>
                    <a:pt x="17" y="26"/>
                  </a:cubicBezTo>
                  <a:cubicBezTo>
                    <a:pt x="15" y="25"/>
                    <a:pt x="13" y="23"/>
                    <a:pt x="10" y="20"/>
                  </a:cubicBezTo>
                  <a:cubicBezTo>
                    <a:pt x="7" y="18"/>
                    <a:pt x="5" y="16"/>
                    <a:pt x="4" y="15"/>
                  </a:cubicBezTo>
                  <a:cubicBezTo>
                    <a:pt x="3" y="13"/>
                    <a:pt x="2" y="11"/>
                    <a:pt x="2" y="9"/>
                  </a:cubicBezTo>
                  <a:cubicBezTo>
                    <a:pt x="2" y="7"/>
                    <a:pt x="2" y="6"/>
                    <a:pt x="3" y="5"/>
                  </a:cubicBezTo>
                  <a:cubicBezTo>
                    <a:pt x="4" y="3"/>
                    <a:pt x="5" y="2"/>
                    <a:pt x="7" y="1"/>
                  </a:cubicBezTo>
                  <a:cubicBezTo>
                    <a:pt x="8" y="1"/>
                    <a:pt x="10" y="0"/>
                    <a:pt x="11" y="0"/>
                  </a:cubicBezTo>
                  <a:cubicBezTo>
                    <a:pt x="13" y="0"/>
                    <a:pt x="15" y="1"/>
                    <a:pt x="16" y="1"/>
                  </a:cubicBezTo>
                  <a:cubicBezTo>
                    <a:pt x="18" y="2"/>
                    <a:pt x="20" y="4"/>
                    <a:pt x="21" y="6"/>
                  </a:cubicBezTo>
                  <a:cubicBezTo>
                    <a:pt x="18" y="9"/>
                    <a:pt x="18" y="9"/>
                    <a:pt x="18" y="9"/>
                  </a:cubicBezTo>
                  <a:cubicBezTo>
                    <a:pt x="17" y="7"/>
                    <a:pt x="16" y="6"/>
                    <a:pt x="15" y="5"/>
                  </a:cubicBezTo>
                  <a:cubicBezTo>
                    <a:pt x="14" y="4"/>
                    <a:pt x="12" y="4"/>
                    <a:pt x="11" y="4"/>
                  </a:cubicBezTo>
                  <a:cubicBezTo>
                    <a:pt x="10" y="4"/>
                    <a:pt x="8" y="5"/>
                    <a:pt x="7" y="6"/>
                  </a:cubicBezTo>
                  <a:cubicBezTo>
                    <a:pt x="6" y="6"/>
                    <a:pt x="6" y="8"/>
                    <a:pt x="6" y="9"/>
                  </a:cubicBezTo>
                  <a:cubicBezTo>
                    <a:pt x="6" y="10"/>
                    <a:pt x="6" y="11"/>
                    <a:pt x="7" y="11"/>
                  </a:cubicBezTo>
                  <a:cubicBezTo>
                    <a:pt x="7" y="12"/>
                    <a:pt x="8" y="13"/>
                    <a:pt x="8" y="14"/>
                  </a:cubicBezTo>
                  <a:cubicBezTo>
                    <a:pt x="9" y="14"/>
                    <a:pt x="11" y="16"/>
                    <a:pt x="13" y="18"/>
                  </a:cubicBezTo>
                  <a:cubicBezTo>
                    <a:pt x="17" y="20"/>
                    <a:pt x="19" y="22"/>
                    <a:pt x="20" y="24"/>
                  </a:cubicBezTo>
                  <a:cubicBezTo>
                    <a:pt x="21" y="26"/>
                    <a:pt x="22" y="28"/>
                    <a:pt x="22" y="30"/>
                  </a:cubicBezTo>
                  <a:cubicBezTo>
                    <a:pt x="22" y="33"/>
                    <a:pt x="21" y="35"/>
                    <a:pt x="19" y="37"/>
                  </a:cubicBezTo>
                  <a:cubicBezTo>
                    <a:pt x="17" y="39"/>
                    <a:pt x="14" y="40"/>
                    <a:pt x="11" y="40"/>
                  </a:cubicBezTo>
                  <a:cubicBezTo>
                    <a:pt x="9" y="40"/>
                    <a:pt x="7" y="40"/>
                    <a:pt x="5" y="39"/>
                  </a:cubicBezTo>
                  <a:cubicBezTo>
                    <a:pt x="3" y="37"/>
                    <a:pt x="1" y="35"/>
                    <a:pt x="0" y="32"/>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74">
              <a:extLst>
                <a:ext uri="{FF2B5EF4-FFF2-40B4-BE49-F238E27FC236}">
                  <a16:creationId xmlns:a16="http://schemas.microsoft.com/office/drawing/2014/main" id="{2E76B8BC-7D28-4F5A-8B80-F5A2484818C7}"/>
                </a:ext>
              </a:extLst>
            </p:cNvPr>
            <p:cNvSpPr>
              <a:spLocks/>
            </p:cNvSpPr>
            <p:nvPr userDrawn="1"/>
          </p:nvSpPr>
          <p:spPr bwMode="auto">
            <a:xfrm>
              <a:off x="10674430" y="867886"/>
              <a:ext cx="36679" cy="94089"/>
            </a:xfrm>
            <a:custGeom>
              <a:avLst/>
              <a:gdLst>
                <a:gd name="T0" fmla="*/ 8 w 23"/>
                <a:gd name="T1" fmla="*/ 0 h 59"/>
                <a:gd name="T2" fmla="*/ 14 w 23"/>
                <a:gd name="T3" fmla="*/ 0 h 59"/>
                <a:gd name="T4" fmla="*/ 14 w 23"/>
                <a:gd name="T5" fmla="*/ 15 h 59"/>
                <a:gd name="T6" fmla="*/ 23 w 23"/>
                <a:gd name="T7" fmla="*/ 15 h 59"/>
                <a:gd name="T8" fmla="*/ 23 w 23"/>
                <a:gd name="T9" fmla="*/ 20 h 59"/>
                <a:gd name="T10" fmla="*/ 14 w 23"/>
                <a:gd name="T11" fmla="*/ 20 h 59"/>
                <a:gd name="T12" fmla="*/ 14 w 23"/>
                <a:gd name="T13" fmla="*/ 59 h 59"/>
                <a:gd name="T14" fmla="*/ 8 w 23"/>
                <a:gd name="T15" fmla="*/ 59 h 59"/>
                <a:gd name="T16" fmla="*/ 8 w 23"/>
                <a:gd name="T17" fmla="*/ 20 h 59"/>
                <a:gd name="T18" fmla="*/ 0 w 23"/>
                <a:gd name="T19" fmla="*/ 20 h 59"/>
                <a:gd name="T20" fmla="*/ 0 w 23"/>
                <a:gd name="T21" fmla="*/ 15 h 59"/>
                <a:gd name="T22" fmla="*/ 8 w 23"/>
                <a:gd name="T23" fmla="*/ 15 h 59"/>
                <a:gd name="T24" fmla="*/ 8 w 23"/>
                <a:gd name="T2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59">
                  <a:moveTo>
                    <a:pt x="8" y="0"/>
                  </a:moveTo>
                  <a:lnTo>
                    <a:pt x="14" y="0"/>
                  </a:lnTo>
                  <a:lnTo>
                    <a:pt x="14" y="15"/>
                  </a:lnTo>
                  <a:lnTo>
                    <a:pt x="23" y="15"/>
                  </a:lnTo>
                  <a:lnTo>
                    <a:pt x="23" y="20"/>
                  </a:lnTo>
                  <a:lnTo>
                    <a:pt x="14" y="20"/>
                  </a:lnTo>
                  <a:lnTo>
                    <a:pt x="14" y="59"/>
                  </a:lnTo>
                  <a:lnTo>
                    <a:pt x="8" y="59"/>
                  </a:lnTo>
                  <a:lnTo>
                    <a:pt x="8" y="20"/>
                  </a:lnTo>
                  <a:lnTo>
                    <a:pt x="0" y="20"/>
                  </a:lnTo>
                  <a:lnTo>
                    <a:pt x="0" y="15"/>
                  </a:lnTo>
                  <a:lnTo>
                    <a:pt x="8" y="15"/>
                  </a:lnTo>
                  <a:lnTo>
                    <a:pt x="8" y="0"/>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575">
              <a:extLst>
                <a:ext uri="{FF2B5EF4-FFF2-40B4-BE49-F238E27FC236}">
                  <a16:creationId xmlns:a16="http://schemas.microsoft.com/office/drawing/2014/main" id="{9AC98230-5B0B-499D-A926-4DA501AA1A0C}"/>
                </a:ext>
              </a:extLst>
            </p:cNvPr>
            <p:cNvSpPr>
              <a:spLocks noEditPoints="1"/>
            </p:cNvSpPr>
            <p:nvPr userDrawn="1"/>
          </p:nvSpPr>
          <p:spPr bwMode="auto">
            <a:xfrm>
              <a:off x="10730245" y="890212"/>
              <a:ext cx="71763" cy="71763"/>
            </a:xfrm>
            <a:custGeom>
              <a:avLst/>
              <a:gdLst>
                <a:gd name="T0" fmla="*/ 30 w 30"/>
                <a:gd name="T1" fmla="*/ 1 h 30"/>
                <a:gd name="T2" fmla="*/ 30 w 30"/>
                <a:gd name="T3" fmla="*/ 30 h 30"/>
                <a:gd name="T4" fmla="*/ 26 w 30"/>
                <a:gd name="T5" fmla="*/ 30 h 30"/>
                <a:gd name="T6" fmla="*/ 26 w 30"/>
                <a:gd name="T7" fmla="*/ 25 h 30"/>
                <a:gd name="T8" fmla="*/ 21 w 30"/>
                <a:gd name="T9" fmla="*/ 29 h 30"/>
                <a:gd name="T10" fmla="*/ 15 w 30"/>
                <a:gd name="T11" fmla="*/ 30 h 30"/>
                <a:gd name="T12" fmla="*/ 4 w 30"/>
                <a:gd name="T13" fmla="*/ 26 h 30"/>
                <a:gd name="T14" fmla="*/ 0 w 30"/>
                <a:gd name="T15" fmla="*/ 15 h 30"/>
                <a:gd name="T16" fmla="*/ 4 w 30"/>
                <a:gd name="T17" fmla="*/ 5 h 30"/>
                <a:gd name="T18" fmla="*/ 15 w 30"/>
                <a:gd name="T19" fmla="*/ 0 h 30"/>
                <a:gd name="T20" fmla="*/ 21 w 30"/>
                <a:gd name="T21" fmla="*/ 2 h 30"/>
                <a:gd name="T22" fmla="*/ 26 w 30"/>
                <a:gd name="T23" fmla="*/ 6 h 30"/>
                <a:gd name="T24" fmla="*/ 26 w 30"/>
                <a:gd name="T25" fmla="*/ 1 h 30"/>
                <a:gd name="T26" fmla="*/ 30 w 30"/>
                <a:gd name="T27" fmla="*/ 1 h 30"/>
                <a:gd name="T28" fmla="*/ 15 w 30"/>
                <a:gd name="T29" fmla="*/ 4 h 30"/>
                <a:gd name="T30" fmla="*/ 9 w 30"/>
                <a:gd name="T31" fmla="*/ 5 h 30"/>
                <a:gd name="T32" fmla="*/ 5 w 30"/>
                <a:gd name="T33" fmla="*/ 10 h 30"/>
                <a:gd name="T34" fmla="*/ 4 w 30"/>
                <a:gd name="T35" fmla="*/ 15 h 30"/>
                <a:gd name="T36" fmla="*/ 5 w 30"/>
                <a:gd name="T37" fmla="*/ 21 h 30"/>
                <a:gd name="T38" fmla="*/ 9 w 30"/>
                <a:gd name="T39" fmla="*/ 25 h 30"/>
                <a:gd name="T40" fmla="*/ 15 w 30"/>
                <a:gd name="T41" fmla="*/ 27 h 30"/>
                <a:gd name="T42" fmla="*/ 21 w 30"/>
                <a:gd name="T43" fmla="*/ 25 h 30"/>
                <a:gd name="T44" fmla="*/ 25 w 30"/>
                <a:gd name="T45" fmla="*/ 21 h 30"/>
                <a:gd name="T46" fmla="*/ 26 w 30"/>
                <a:gd name="T47" fmla="*/ 15 h 30"/>
                <a:gd name="T48" fmla="*/ 23 w 30"/>
                <a:gd name="T49" fmla="*/ 7 h 30"/>
                <a:gd name="T50" fmla="*/ 15 w 30"/>
                <a:gd name="T51"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30">
                  <a:moveTo>
                    <a:pt x="30" y="1"/>
                  </a:moveTo>
                  <a:cubicBezTo>
                    <a:pt x="30" y="30"/>
                    <a:pt x="30" y="30"/>
                    <a:pt x="30" y="30"/>
                  </a:cubicBezTo>
                  <a:cubicBezTo>
                    <a:pt x="26" y="30"/>
                    <a:pt x="26" y="30"/>
                    <a:pt x="26" y="30"/>
                  </a:cubicBezTo>
                  <a:cubicBezTo>
                    <a:pt x="26" y="25"/>
                    <a:pt x="26" y="25"/>
                    <a:pt x="26" y="25"/>
                  </a:cubicBezTo>
                  <a:cubicBezTo>
                    <a:pt x="24" y="27"/>
                    <a:pt x="23" y="28"/>
                    <a:pt x="21" y="29"/>
                  </a:cubicBezTo>
                  <a:cubicBezTo>
                    <a:pt x="19" y="30"/>
                    <a:pt x="17" y="30"/>
                    <a:pt x="15" y="30"/>
                  </a:cubicBezTo>
                  <a:cubicBezTo>
                    <a:pt x="11" y="30"/>
                    <a:pt x="7" y="29"/>
                    <a:pt x="4" y="26"/>
                  </a:cubicBezTo>
                  <a:cubicBezTo>
                    <a:pt x="1" y="23"/>
                    <a:pt x="0" y="19"/>
                    <a:pt x="0" y="15"/>
                  </a:cubicBezTo>
                  <a:cubicBezTo>
                    <a:pt x="0" y="11"/>
                    <a:pt x="1" y="8"/>
                    <a:pt x="4" y="5"/>
                  </a:cubicBezTo>
                  <a:cubicBezTo>
                    <a:pt x="7" y="2"/>
                    <a:pt x="11" y="0"/>
                    <a:pt x="15" y="0"/>
                  </a:cubicBezTo>
                  <a:cubicBezTo>
                    <a:pt x="17" y="0"/>
                    <a:pt x="19" y="1"/>
                    <a:pt x="21" y="2"/>
                  </a:cubicBezTo>
                  <a:cubicBezTo>
                    <a:pt x="23" y="3"/>
                    <a:pt x="25" y="4"/>
                    <a:pt x="26" y="6"/>
                  </a:cubicBezTo>
                  <a:cubicBezTo>
                    <a:pt x="26" y="1"/>
                    <a:pt x="26" y="1"/>
                    <a:pt x="26" y="1"/>
                  </a:cubicBezTo>
                  <a:lnTo>
                    <a:pt x="30" y="1"/>
                  </a:lnTo>
                  <a:close/>
                  <a:moveTo>
                    <a:pt x="15" y="4"/>
                  </a:moveTo>
                  <a:cubicBezTo>
                    <a:pt x="13" y="4"/>
                    <a:pt x="11" y="4"/>
                    <a:pt x="9" y="5"/>
                  </a:cubicBezTo>
                  <a:cubicBezTo>
                    <a:pt x="8" y="6"/>
                    <a:pt x="6" y="8"/>
                    <a:pt x="5" y="10"/>
                  </a:cubicBezTo>
                  <a:cubicBezTo>
                    <a:pt x="4" y="11"/>
                    <a:pt x="4" y="13"/>
                    <a:pt x="4" y="15"/>
                  </a:cubicBezTo>
                  <a:cubicBezTo>
                    <a:pt x="4" y="17"/>
                    <a:pt x="4" y="19"/>
                    <a:pt x="5" y="21"/>
                  </a:cubicBezTo>
                  <a:cubicBezTo>
                    <a:pt x="6" y="23"/>
                    <a:pt x="8" y="24"/>
                    <a:pt x="9" y="25"/>
                  </a:cubicBezTo>
                  <a:cubicBezTo>
                    <a:pt x="11" y="26"/>
                    <a:pt x="13" y="27"/>
                    <a:pt x="15" y="27"/>
                  </a:cubicBezTo>
                  <a:cubicBezTo>
                    <a:pt x="17" y="27"/>
                    <a:pt x="19" y="26"/>
                    <a:pt x="21" y="25"/>
                  </a:cubicBezTo>
                  <a:cubicBezTo>
                    <a:pt x="22" y="24"/>
                    <a:pt x="24" y="23"/>
                    <a:pt x="25" y="21"/>
                  </a:cubicBezTo>
                  <a:cubicBezTo>
                    <a:pt x="26" y="20"/>
                    <a:pt x="26" y="18"/>
                    <a:pt x="26" y="15"/>
                  </a:cubicBezTo>
                  <a:cubicBezTo>
                    <a:pt x="26" y="12"/>
                    <a:pt x="25" y="9"/>
                    <a:pt x="23" y="7"/>
                  </a:cubicBezTo>
                  <a:cubicBezTo>
                    <a:pt x="21" y="5"/>
                    <a:pt x="18" y="4"/>
                    <a:pt x="15"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576">
              <a:extLst>
                <a:ext uri="{FF2B5EF4-FFF2-40B4-BE49-F238E27FC236}">
                  <a16:creationId xmlns:a16="http://schemas.microsoft.com/office/drawing/2014/main" id="{6B62D9A9-D65C-409E-9D98-5C7C07EDBA90}"/>
                </a:ext>
              </a:extLst>
            </p:cNvPr>
            <p:cNvSpPr>
              <a:spLocks/>
            </p:cNvSpPr>
            <p:nvPr userDrawn="1"/>
          </p:nvSpPr>
          <p:spPr bwMode="auto">
            <a:xfrm>
              <a:off x="10830712" y="890212"/>
              <a:ext cx="59005" cy="71763"/>
            </a:xfrm>
            <a:custGeom>
              <a:avLst/>
              <a:gdLst>
                <a:gd name="T0" fmla="*/ 0 w 25"/>
                <a:gd name="T1" fmla="*/ 1 h 30"/>
                <a:gd name="T2" fmla="*/ 4 w 25"/>
                <a:gd name="T3" fmla="*/ 1 h 30"/>
                <a:gd name="T4" fmla="*/ 4 w 25"/>
                <a:gd name="T5" fmla="*/ 6 h 30"/>
                <a:gd name="T6" fmla="*/ 9 w 25"/>
                <a:gd name="T7" fmla="*/ 2 h 30"/>
                <a:gd name="T8" fmla="*/ 14 w 25"/>
                <a:gd name="T9" fmla="*/ 0 h 30"/>
                <a:gd name="T10" fmla="*/ 20 w 25"/>
                <a:gd name="T11" fmla="*/ 2 h 30"/>
                <a:gd name="T12" fmla="*/ 24 w 25"/>
                <a:gd name="T13" fmla="*/ 6 h 30"/>
                <a:gd name="T14" fmla="*/ 25 w 25"/>
                <a:gd name="T15" fmla="*/ 15 h 30"/>
                <a:gd name="T16" fmla="*/ 25 w 25"/>
                <a:gd name="T17" fmla="*/ 30 h 30"/>
                <a:gd name="T18" fmla="*/ 21 w 25"/>
                <a:gd name="T19" fmla="*/ 30 h 30"/>
                <a:gd name="T20" fmla="*/ 21 w 25"/>
                <a:gd name="T21" fmla="*/ 16 h 30"/>
                <a:gd name="T22" fmla="*/ 21 w 25"/>
                <a:gd name="T23" fmla="*/ 9 h 30"/>
                <a:gd name="T24" fmla="*/ 18 w 25"/>
                <a:gd name="T25" fmla="*/ 5 h 30"/>
                <a:gd name="T26" fmla="*/ 14 w 25"/>
                <a:gd name="T27" fmla="*/ 4 h 30"/>
                <a:gd name="T28" fmla="*/ 8 w 25"/>
                <a:gd name="T29" fmla="*/ 6 h 30"/>
                <a:gd name="T30" fmla="*/ 4 w 25"/>
                <a:gd name="T31" fmla="*/ 11 h 30"/>
                <a:gd name="T32" fmla="*/ 4 w 25"/>
                <a:gd name="T33" fmla="*/ 19 h 30"/>
                <a:gd name="T34" fmla="*/ 4 w 25"/>
                <a:gd name="T35" fmla="*/ 30 h 30"/>
                <a:gd name="T36" fmla="*/ 0 w 25"/>
                <a:gd name="T37" fmla="*/ 30 h 30"/>
                <a:gd name="T38" fmla="*/ 0 w 25"/>
                <a:gd name="T3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0">
                  <a:moveTo>
                    <a:pt x="0" y="1"/>
                  </a:moveTo>
                  <a:cubicBezTo>
                    <a:pt x="4" y="1"/>
                    <a:pt x="4" y="1"/>
                    <a:pt x="4" y="1"/>
                  </a:cubicBezTo>
                  <a:cubicBezTo>
                    <a:pt x="4" y="6"/>
                    <a:pt x="4" y="6"/>
                    <a:pt x="4" y="6"/>
                  </a:cubicBezTo>
                  <a:cubicBezTo>
                    <a:pt x="5" y="4"/>
                    <a:pt x="7" y="3"/>
                    <a:pt x="9" y="2"/>
                  </a:cubicBezTo>
                  <a:cubicBezTo>
                    <a:pt x="10" y="1"/>
                    <a:pt x="12" y="0"/>
                    <a:pt x="14" y="0"/>
                  </a:cubicBezTo>
                  <a:cubicBezTo>
                    <a:pt x="17" y="0"/>
                    <a:pt x="18" y="1"/>
                    <a:pt x="20" y="2"/>
                  </a:cubicBezTo>
                  <a:cubicBezTo>
                    <a:pt x="22" y="3"/>
                    <a:pt x="23" y="5"/>
                    <a:pt x="24" y="6"/>
                  </a:cubicBezTo>
                  <a:cubicBezTo>
                    <a:pt x="25" y="8"/>
                    <a:pt x="25" y="11"/>
                    <a:pt x="25" y="15"/>
                  </a:cubicBezTo>
                  <a:cubicBezTo>
                    <a:pt x="25" y="30"/>
                    <a:pt x="25" y="30"/>
                    <a:pt x="25" y="30"/>
                  </a:cubicBezTo>
                  <a:cubicBezTo>
                    <a:pt x="21" y="30"/>
                    <a:pt x="21" y="30"/>
                    <a:pt x="21" y="30"/>
                  </a:cubicBezTo>
                  <a:cubicBezTo>
                    <a:pt x="21" y="16"/>
                    <a:pt x="21" y="16"/>
                    <a:pt x="21" y="16"/>
                  </a:cubicBezTo>
                  <a:cubicBezTo>
                    <a:pt x="21" y="13"/>
                    <a:pt x="21" y="11"/>
                    <a:pt x="21" y="9"/>
                  </a:cubicBezTo>
                  <a:cubicBezTo>
                    <a:pt x="20" y="8"/>
                    <a:pt x="20" y="6"/>
                    <a:pt x="18" y="5"/>
                  </a:cubicBezTo>
                  <a:cubicBezTo>
                    <a:pt x="17" y="4"/>
                    <a:pt x="16" y="4"/>
                    <a:pt x="14" y="4"/>
                  </a:cubicBezTo>
                  <a:cubicBezTo>
                    <a:pt x="11" y="4"/>
                    <a:pt x="9" y="4"/>
                    <a:pt x="8" y="6"/>
                  </a:cubicBezTo>
                  <a:cubicBezTo>
                    <a:pt x="6" y="7"/>
                    <a:pt x="5" y="9"/>
                    <a:pt x="4" y="11"/>
                  </a:cubicBezTo>
                  <a:cubicBezTo>
                    <a:pt x="4" y="13"/>
                    <a:pt x="4" y="15"/>
                    <a:pt x="4" y="19"/>
                  </a:cubicBezTo>
                  <a:cubicBezTo>
                    <a:pt x="4" y="30"/>
                    <a:pt x="4" y="30"/>
                    <a:pt x="4" y="30"/>
                  </a:cubicBezTo>
                  <a:cubicBezTo>
                    <a:pt x="0" y="30"/>
                    <a:pt x="0" y="30"/>
                    <a:pt x="0" y="30"/>
                  </a:cubicBezTo>
                  <a:lnTo>
                    <a:pt x="0" y="1"/>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577">
              <a:extLst>
                <a:ext uri="{FF2B5EF4-FFF2-40B4-BE49-F238E27FC236}">
                  <a16:creationId xmlns:a16="http://schemas.microsoft.com/office/drawing/2014/main" id="{5D8ECD4C-8C7C-40BD-87EF-34D8DD3B5227}"/>
                </a:ext>
              </a:extLst>
            </p:cNvPr>
            <p:cNvSpPr>
              <a:spLocks noEditPoints="1"/>
            </p:cNvSpPr>
            <p:nvPr userDrawn="1"/>
          </p:nvSpPr>
          <p:spPr bwMode="auto">
            <a:xfrm>
              <a:off x="10915232" y="866291"/>
              <a:ext cx="70168" cy="95683"/>
            </a:xfrm>
            <a:custGeom>
              <a:avLst/>
              <a:gdLst>
                <a:gd name="T0" fmla="*/ 29 w 29"/>
                <a:gd name="T1" fmla="*/ 0 h 40"/>
                <a:gd name="T2" fmla="*/ 29 w 29"/>
                <a:gd name="T3" fmla="*/ 40 h 40"/>
                <a:gd name="T4" fmla="*/ 26 w 29"/>
                <a:gd name="T5" fmla="*/ 40 h 40"/>
                <a:gd name="T6" fmla="*/ 26 w 29"/>
                <a:gd name="T7" fmla="*/ 35 h 40"/>
                <a:gd name="T8" fmla="*/ 21 w 29"/>
                <a:gd name="T9" fmla="*/ 39 h 40"/>
                <a:gd name="T10" fmla="*/ 14 w 29"/>
                <a:gd name="T11" fmla="*/ 40 h 40"/>
                <a:gd name="T12" fmla="*/ 4 w 29"/>
                <a:gd name="T13" fmla="*/ 36 h 40"/>
                <a:gd name="T14" fmla="*/ 0 w 29"/>
                <a:gd name="T15" fmla="*/ 25 h 40"/>
                <a:gd name="T16" fmla="*/ 4 w 29"/>
                <a:gd name="T17" fmla="*/ 15 h 40"/>
                <a:gd name="T18" fmla="*/ 14 w 29"/>
                <a:gd name="T19" fmla="*/ 10 h 40"/>
                <a:gd name="T20" fmla="*/ 21 w 29"/>
                <a:gd name="T21" fmla="*/ 12 h 40"/>
                <a:gd name="T22" fmla="*/ 26 w 29"/>
                <a:gd name="T23" fmla="*/ 16 h 40"/>
                <a:gd name="T24" fmla="*/ 26 w 29"/>
                <a:gd name="T25" fmla="*/ 0 h 40"/>
                <a:gd name="T26" fmla="*/ 29 w 29"/>
                <a:gd name="T27" fmla="*/ 0 h 40"/>
                <a:gd name="T28" fmla="*/ 15 w 29"/>
                <a:gd name="T29" fmla="*/ 14 h 40"/>
                <a:gd name="T30" fmla="*/ 9 w 29"/>
                <a:gd name="T31" fmla="*/ 15 h 40"/>
                <a:gd name="T32" fmla="*/ 5 w 29"/>
                <a:gd name="T33" fmla="*/ 20 h 40"/>
                <a:gd name="T34" fmla="*/ 3 w 29"/>
                <a:gd name="T35" fmla="*/ 25 h 40"/>
                <a:gd name="T36" fmla="*/ 5 w 29"/>
                <a:gd name="T37" fmla="*/ 31 h 40"/>
                <a:gd name="T38" fmla="*/ 9 w 29"/>
                <a:gd name="T39" fmla="*/ 35 h 40"/>
                <a:gd name="T40" fmla="*/ 15 w 29"/>
                <a:gd name="T41" fmla="*/ 37 h 40"/>
                <a:gd name="T42" fmla="*/ 20 w 29"/>
                <a:gd name="T43" fmla="*/ 35 h 40"/>
                <a:gd name="T44" fmla="*/ 25 w 29"/>
                <a:gd name="T45" fmla="*/ 31 h 40"/>
                <a:gd name="T46" fmla="*/ 26 w 29"/>
                <a:gd name="T47" fmla="*/ 25 h 40"/>
                <a:gd name="T48" fmla="*/ 23 w 29"/>
                <a:gd name="T49" fmla="*/ 17 h 40"/>
                <a:gd name="T50" fmla="*/ 15 w 29"/>
                <a:gd name="T51" fmla="*/ 1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40">
                  <a:moveTo>
                    <a:pt x="29" y="0"/>
                  </a:moveTo>
                  <a:cubicBezTo>
                    <a:pt x="29" y="40"/>
                    <a:pt x="29" y="40"/>
                    <a:pt x="29" y="40"/>
                  </a:cubicBezTo>
                  <a:cubicBezTo>
                    <a:pt x="26" y="40"/>
                    <a:pt x="26" y="40"/>
                    <a:pt x="26" y="40"/>
                  </a:cubicBezTo>
                  <a:cubicBezTo>
                    <a:pt x="26" y="35"/>
                    <a:pt x="26" y="35"/>
                    <a:pt x="26" y="35"/>
                  </a:cubicBezTo>
                  <a:cubicBezTo>
                    <a:pt x="24" y="37"/>
                    <a:pt x="23" y="38"/>
                    <a:pt x="21" y="39"/>
                  </a:cubicBezTo>
                  <a:cubicBezTo>
                    <a:pt x="19" y="40"/>
                    <a:pt x="17" y="40"/>
                    <a:pt x="14" y="40"/>
                  </a:cubicBezTo>
                  <a:cubicBezTo>
                    <a:pt x="10" y="40"/>
                    <a:pt x="7" y="39"/>
                    <a:pt x="4" y="36"/>
                  </a:cubicBezTo>
                  <a:cubicBezTo>
                    <a:pt x="1" y="33"/>
                    <a:pt x="0" y="29"/>
                    <a:pt x="0" y="25"/>
                  </a:cubicBezTo>
                  <a:cubicBezTo>
                    <a:pt x="0" y="21"/>
                    <a:pt x="1" y="18"/>
                    <a:pt x="4" y="15"/>
                  </a:cubicBezTo>
                  <a:cubicBezTo>
                    <a:pt x="7" y="12"/>
                    <a:pt x="10" y="10"/>
                    <a:pt x="14" y="10"/>
                  </a:cubicBezTo>
                  <a:cubicBezTo>
                    <a:pt x="17" y="10"/>
                    <a:pt x="19" y="11"/>
                    <a:pt x="21" y="12"/>
                  </a:cubicBezTo>
                  <a:cubicBezTo>
                    <a:pt x="23" y="13"/>
                    <a:pt x="24" y="14"/>
                    <a:pt x="26" y="16"/>
                  </a:cubicBezTo>
                  <a:cubicBezTo>
                    <a:pt x="26" y="0"/>
                    <a:pt x="26" y="0"/>
                    <a:pt x="26" y="0"/>
                  </a:cubicBezTo>
                  <a:lnTo>
                    <a:pt x="29" y="0"/>
                  </a:lnTo>
                  <a:close/>
                  <a:moveTo>
                    <a:pt x="15" y="14"/>
                  </a:moveTo>
                  <a:cubicBezTo>
                    <a:pt x="13" y="14"/>
                    <a:pt x="11" y="14"/>
                    <a:pt x="9" y="15"/>
                  </a:cubicBezTo>
                  <a:cubicBezTo>
                    <a:pt x="7" y="16"/>
                    <a:pt x="6" y="18"/>
                    <a:pt x="5" y="20"/>
                  </a:cubicBezTo>
                  <a:cubicBezTo>
                    <a:pt x="4" y="21"/>
                    <a:pt x="3" y="23"/>
                    <a:pt x="3" y="25"/>
                  </a:cubicBezTo>
                  <a:cubicBezTo>
                    <a:pt x="3" y="27"/>
                    <a:pt x="4" y="29"/>
                    <a:pt x="5" y="31"/>
                  </a:cubicBezTo>
                  <a:cubicBezTo>
                    <a:pt x="6" y="33"/>
                    <a:pt x="7" y="34"/>
                    <a:pt x="9" y="35"/>
                  </a:cubicBezTo>
                  <a:cubicBezTo>
                    <a:pt x="11" y="36"/>
                    <a:pt x="13" y="37"/>
                    <a:pt x="15" y="37"/>
                  </a:cubicBezTo>
                  <a:cubicBezTo>
                    <a:pt x="17" y="37"/>
                    <a:pt x="19" y="36"/>
                    <a:pt x="20" y="35"/>
                  </a:cubicBezTo>
                  <a:cubicBezTo>
                    <a:pt x="22" y="34"/>
                    <a:pt x="24" y="33"/>
                    <a:pt x="25" y="31"/>
                  </a:cubicBezTo>
                  <a:cubicBezTo>
                    <a:pt x="26" y="30"/>
                    <a:pt x="26" y="28"/>
                    <a:pt x="26" y="25"/>
                  </a:cubicBezTo>
                  <a:cubicBezTo>
                    <a:pt x="26" y="22"/>
                    <a:pt x="25" y="19"/>
                    <a:pt x="23" y="17"/>
                  </a:cubicBezTo>
                  <a:cubicBezTo>
                    <a:pt x="21" y="15"/>
                    <a:pt x="18" y="14"/>
                    <a:pt x="15" y="1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578">
              <a:extLst>
                <a:ext uri="{FF2B5EF4-FFF2-40B4-BE49-F238E27FC236}">
                  <a16:creationId xmlns:a16="http://schemas.microsoft.com/office/drawing/2014/main" id="{FAF4847C-4836-4770-BCB8-AF17E01C8F08}"/>
                </a:ext>
              </a:extLst>
            </p:cNvPr>
            <p:cNvSpPr>
              <a:spLocks noEditPoints="1"/>
            </p:cNvSpPr>
            <p:nvPr userDrawn="1"/>
          </p:nvSpPr>
          <p:spPr bwMode="auto">
            <a:xfrm>
              <a:off x="11014104" y="890212"/>
              <a:ext cx="68573" cy="71763"/>
            </a:xfrm>
            <a:custGeom>
              <a:avLst/>
              <a:gdLst>
                <a:gd name="T0" fmla="*/ 29 w 29"/>
                <a:gd name="T1" fmla="*/ 1 h 30"/>
                <a:gd name="T2" fmla="*/ 29 w 29"/>
                <a:gd name="T3" fmla="*/ 30 h 30"/>
                <a:gd name="T4" fmla="*/ 26 w 29"/>
                <a:gd name="T5" fmla="*/ 30 h 30"/>
                <a:gd name="T6" fmla="*/ 26 w 29"/>
                <a:gd name="T7" fmla="*/ 25 h 30"/>
                <a:gd name="T8" fmla="*/ 20 w 29"/>
                <a:gd name="T9" fmla="*/ 29 h 30"/>
                <a:gd name="T10" fmla="*/ 14 w 29"/>
                <a:gd name="T11" fmla="*/ 30 h 30"/>
                <a:gd name="T12" fmla="*/ 4 w 29"/>
                <a:gd name="T13" fmla="*/ 26 h 30"/>
                <a:gd name="T14" fmla="*/ 0 w 29"/>
                <a:gd name="T15" fmla="*/ 15 h 30"/>
                <a:gd name="T16" fmla="*/ 4 w 29"/>
                <a:gd name="T17" fmla="*/ 5 h 30"/>
                <a:gd name="T18" fmla="*/ 14 w 29"/>
                <a:gd name="T19" fmla="*/ 0 h 30"/>
                <a:gd name="T20" fmla="*/ 21 w 29"/>
                <a:gd name="T21" fmla="*/ 2 h 30"/>
                <a:gd name="T22" fmla="*/ 26 w 29"/>
                <a:gd name="T23" fmla="*/ 6 h 30"/>
                <a:gd name="T24" fmla="*/ 26 w 29"/>
                <a:gd name="T25" fmla="*/ 1 h 30"/>
                <a:gd name="T26" fmla="*/ 29 w 29"/>
                <a:gd name="T27" fmla="*/ 1 h 30"/>
                <a:gd name="T28" fmla="*/ 15 w 29"/>
                <a:gd name="T29" fmla="*/ 4 h 30"/>
                <a:gd name="T30" fmla="*/ 9 w 29"/>
                <a:gd name="T31" fmla="*/ 5 h 30"/>
                <a:gd name="T32" fmla="*/ 5 w 29"/>
                <a:gd name="T33" fmla="*/ 10 h 30"/>
                <a:gd name="T34" fmla="*/ 3 w 29"/>
                <a:gd name="T35" fmla="*/ 15 h 30"/>
                <a:gd name="T36" fmla="*/ 5 w 29"/>
                <a:gd name="T37" fmla="*/ 21 h 30"/>
                <a:gd name="T38" fmla="*/ 9 w 29"/>
                <a:gd name="T39" fmla="*/ 25 h 30"/>
                <a:gd name="T40" fmla="*/ 15 w 29"/>
                <a:gd name="T41" fmla="*/ 27 h 30"/>
                <a:gd name="T42" fmla="*/ 20 w 29"/>
                <a:gd name="T43" fmla="*/ 25 h 30"/>
                <a:gd name="T44" fmla="*/ 24 w 29"/>
                <a:gd name="T45" fmla="*/ 21 h 30"/>
                <a:gd name="T46" fmla="*/ 26 w 29"/>
                <a:gd name="T47" fmla="*/ 15 h 30"/>
                <a:gd name="T48" fmla="*/ 23 w 29"/>
                <a:gd name="T49" fmla="*/ 7 h 30"/>
                <a:gd name="T50" fmla="*/ 15 w 29"/>
                <a:gd name="T51"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30">
                  <a:moveTo>
                    <a:pt x="29" y="1"/>
                  </a:moveTo>
                  <a:cubicBezTo>
                    <a:pt x="29" y="30"/>
                    <a:pt x="29" y="30"/>
                    <a:pt x="29" y="30"/>
                  </a:cubicBezTo>
                  <a:cubicBezTo>
                    <a:pt x="26" y="30"/>
                    <a:pt x="26" y="30"/>
                    <a:pt x="26" y="30"/>
                  </a:cubicBezTo>
                  <a:cubicBezTo>
                    <a:pt x="26" y="25"/>
                    <a:pt x="26" y="25"/>
                    <a:pt x="26" y="25"/>
                  </a:cubicBezTo>
                  <a:cubicBezTo>
                    <a:pt x="24" y="27"/>
                    <a:pt x="22" y="28"/>
                    <a:pt x="20" y="29"/>
                  </a:cubicBezTo>
                  <a:cubicBezTo>
                    <a:pt x="19" y="30"/>
                    <a:pt x="16" y="30"/>
                    <a:pt x="14" y="30"/>
                  </a:cubicBezTo>
                  <a:cubicBezTo>
                    <a:pt x="10" y="30"/>
                    <a:pt x="7" y="29"/>
                    <a:pt x="4" y="26"/>
                  </a:cubicBezTo>
                  <a:cubicBezTo>
                    <a:pt x="1" y="23"/>
                    <a:pt x="0" y="19"/>
                    <a:pt x="0" y="15"/>
                  </a:cubicBezTo>
                  <a:cubicBezTo>
                    <a:pt x="0" y="11"/>
                    <a:pt x="1" y="8"/>
                    <a:pt x="4" y="5"/>
                  </a:cubicBezTo>
                  <a:cubicBezTo>
                    <a:pt x="7" y="2"/>
                    <a:pt x="10" y="0"/>
                    <a:pt x="14" y="0"/>
                  </a:cubicBezTo>
                  <a:cubicBezTo>
                    <a:pt x="17" y="0"/>
                    <a:pt x="19" y="1"/>
                    <a:pt x="21" y="2"/>
                  </a:cubicBezTo>
                  <a:cubicBezTo>
                    <a:pt x="23" y="3"/>
                    <a:pt x="24" y="4"/>
                    <a:pt x="26" y="6"/>
                  </a:cubicBezTo>
                  <a:cubicBezTo>
                    <a:pt x="26" y="1"/>
                    <a:pt x="26" y="1"/>
                    <a:pt x="26" y="1"/>
                  </a:cubicBezTo>
                  <a:lnTo>
                    <a:pt x="29" y="1"/>
                  </a:lnTo>
                  <a:close/>
                  <a:moveTo>
                    <a:pt x="15" y="4"/>
                  </a:moveTo>
                  <a:cubicBezTo>
                    <a:pt x="13" y="4"/>
                    <a:pt x="11" y="4"/>
                    <a:pt x="9" y="5"/>
                  </a:cubicBezTo>
                  <a:cubicBezTo>
                    <a:pt x="7" y="6"/>
                    <a:pt x="6" y="8"/>
                    <a:pt x="5" y="10"/>
                  </a:cubicBezTo>
                  <a:cubicBezTo>
                    <a:pt x="4" y="11"/>
                    <a:pt x="3" y="13"/>
                    <a:pt x="3" y="15"/>
                  </a:cubicBezTo>
                  <a:cubicBezTo>
                    <a:pt x="3" y="17"/>
                    <a:pt x="4" y="19"/>
                    <a:pt x="5" y="21"/>
                  </a:cubicBezTo>
                  <a:cubicBezTo>
                    <a:pt x="6" y="23"/>
                    <a:pt x="7" y="24"/>
                    <a:pt x="9" y="25"/>
                  </a:cubicBezTo>
                  <a:cubicBezTo>
                    <a:pt x="11" y="26"/>
                    <a:pt x="13" y="27"/>
                    <a:pt x="15" y="27"/>
                  </a:cubicBezTo>
                  <a:cubicBezTo>
                    <a:pt x="17" y="27"/>
                    <a:pt x="18" y="26"/>
                    <a:pt x="20" y="25"/>
                  </a:cubicBezTo>
                  <a:cubicBezTo>
                    <a:pt x="22" y="24"/>
                    <a:pt x="23" y="23"/>
                    <a:pt x="24" y="21"/>
                  </a:cubicBezTo>
                  <a:cubicBezTo>
                    <a:pt x="25" y="20"/>
                    <a:pt x="26" y="18"/>
                    <a:pt x="26" y="15"/>
                  </a:cubicBezTo>
                  <a:cubicBezTo>
                    <a:pt x="26" y="12"/>
                    <a:pt x="25" y="9"/>
                    <a:pt x="23" y="7"/>
                  </a:cubicBezTo>
                  <a:cubicBezTo>
                    <a:pt x="20" y="5"/>
                    <a:pt x="18" y="4"/>
                    <a:pt x="15"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579">
              <a:extLst>
                <a:ext uri="{FF2B5EF4-FFF2-40B4-BE49-F238E27FC236}">
                  <a16:creationId xmlns:a16="http://schemas.microsoft.com/office/drawing/2014/main" id="{C792681A-A195-4054-98CF-1BE8118D3A51}"/>
                </a:ext>
              </a:extLst>
            </p:cNvPr>
            <p:cNvSpPr>
              <a:spLocks/>
            </p:cNvSpPr>
            <p:nvPr userDrawn="1"/>
          </p:nvSpPr>
          <p:spPr bwMode="auto">
            <a:xfrm>
              <a:off x="11108193" y="890212"/>
              <a:ext cx="36679" cy="71763"/>
            </a:xfrm>
            <a:custGeom>
              <a:avLst/>
              <a:gdLst>
                <a:gd name="T0" fmla="*/ 0 w 15"/>
                <a:gd name="T1" fmla="*/ 1 h 30"/>
                <a:gd name="T2" fmla="*/ 4 w 15"/>
                <a:gd name="T3" fmla="*/ 1 h 30"/>
                <a:gd name="T4" fmla="*/ 4 w 15"/>
                <a:gd name="T5" fmla="*/ 5 h 30"/>
                <a:gd name="T6" fmla="*/ 8 w 15"/>
                <a:gd name="T7" fmla="*/ 2 h 30"/>
                <a:gd name="T8" fmla="*/ 11 w 15"/>
                <a:gd name="T9" fmla="*/ 0 h 30"/>
                <a:gd name="T10" fmla="*/ 15 w 15"/>
                <a:gd name="T11" fmla="*/ 1 h 30"/>
                <a:gd name="T12" fmla="*/ 13 w 15"/>
                <a:gd name="T13" fmla="*/ 4 h 30"/>
                <a:gd name="T14" fmla="*/ 11 w 15"/>
                <a:gd name="T15" fmla="*/ 4 h 30"/>
                <a:gd name="T16" fmla="*/ 7 w 15"/>
                <a:gd name="T17" fmla="*/ 5 h 30"/>
                <a:gd name="T18" fmla="*/ 5 w 15"/>
                <a:gd name="T19" fmla="*/ 10 h 30"/>
                <a:gd name="T20" fmla="*/ 4 w 15"/>
                <a:gd name="T21" fmla="*/ 20 h 30"/>
                <a:gd name="T22" fmla="*/ 4 w 15"/>
                <a:gd name="T23" fmla="*/ 30 h 30"/>
                <a:gd name="T24" fmla="*/ 0 w 15"/>
                <a:gd name="T25" fmla="*/ 30 h 30"/>
                <a:gd name="T26" fmla="*/ 0 w 15"/>
                <a:gd name="T2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30">
                  <a:moveTo>
                    <a:pt x="0" y="1"/>
                  </a:moveTo>
                  <a:cubicBezTo>
                    <a:pt x="4" y="1"/>
                    <a:pt x="4" y="1"/>
                    <a:pt x="4" y="1"/>
                  </a:cubicBezTo>
                  <a:cubicBezTo>
                    <a:pt x="4" y="5"/>
                    <a:pt x="4" y="5"/>
                    <a:pt x="4" y="5"/>
                  </a:cubicBezTo>
                  <a:cubicBezTo>
                    <a:pt x="5" y="4"/>
                    <a:pt x="6" y="2"/>
                    <a:pt x="8" y="2"/>
                  </a:cubicBezTo>
                  <a:cubicBezTo>
                    <a:pt x="9" y="1"/>
                    <a:pt x="10" y="0"/>
                    <a:pt x="11" y="0"/>
                  </a:cubicBezTo>
                  <a:cubicBezTo>
                    <a:pt x="12" y="0"/>
                    <a:pt x="14" y="1"/>
                    <a:pt x="15" y="1"/>
                  </a:cubicBezTo>
                  <a:cubicBezTo>
                    <a:pt x="13" y="4"/>
                    <a:pt x="13" y="4"/>
                    <a:pt x="13" y="4"/>
                  </a:cubicBezTo>
                  <a:cubicBezTo>
                    <a:pt x="12" y="4"/>
                    <a:pt x="11" y="4"/>
                    <a:pt x="11" y="4"/>
                  </a:cubicBezTo>
                  <a:cubicBezTo>
                    <a:pt x="10" y="4"/>
                    <a:pt x="8" y="4"/>
                    <a:pt x="7" y="5"/>
                  </a:cubicBezTo>
                  <a:cubicBezTo>
                    <a:pt x="6" y="6"/>
                    <a:pt x="5" y="8"/>
                    <a:pt x="5" y="10"/>
                  </a:cubicBezTo>
                  <a:cubicBezTo>
                    <a:pt x="4" y="12"/>
                    <a:pt x="4" y="15"/>
                    <a:pt x="4" y="20"/>
                  </a:cubicBezTo>
                  <a:cubicBezTo>
                    <a:pt x="4" y="30"/>
                    <a:pt x="4" y="30"/>
                    <a:pt x="4" y="30"/>
                  </a:cubicBezTo>
                  <a:cubicBezTo>
                    <a:pt x="0" y="30"/>
                    <a:pt x="0" y="30"/>
                    <a:pt x="0" y="30"/>
                  </a:cubicBezTo>
                  <a:lnTo>
                    <a:pt x="0" y="1"/>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580">
              <a:extLst>
                <a:ext uri="{FF2B5EF4-FFF2-40B4-BE49-F238E27FC236}">
                  <a16:creationId xmlns:a16="http://schemas.microsoft.com/office/drawing/2014/main" id="{F860F466-4E9E-4FAB-9191-889E48281BF0}"/>
                </a:ext>
              </a:extLst>
            </p:cNvPr>
            <p:cNvSpPr>
              <a:spLocks noEditPoints="1"/>
            </p:cNvSpPr>
            <p:nvPr userDrawn="1"/>
          </p:nvSpPr>
          <p:spPr bwMode="auto">
            <a:xfrm>
              <a:off x="11159224" y="866291"/>
              <a:ext cx="68573" cy="95683"/>
            </a:xfrm>
            <a:custGeom>
              <a:avLst/>
              <a:gdLst>
                <a:gd name="T0" fmla="*/ 29 w 29"/>
                <a:gd name="T1" fmla="*/ 0 h 40"/>
                <a:gd name="T2" fmla="*/ 29 w 29"/>
                <a:gd name="T3" fmla="*/ 40 h 40"/>
                <a:gd name="T4" fmla="*/ 26 w 29"/>
                <a:gd name="T5" fmla="*/ 40 h 40"/>
                <a:gd name="T6" fmla="*/ 26 w 29"/>
                <a:gd name="T7" fmla="*/ 35 h 40"/>
                <a:gd name="T8" fmla="*/ 21 w 29"/>
                <a:gd name="T9" fmla="*/ 39 h 40"/>
                <a:gd name="T10" fmla="*/ 14 w 29"/>
                <a:gd name="T11" fmla="*/ 40 h 40"/>
                <a:gd name="T12" fmla="*/ 4 w 29"/>
                <a:gd name="T13" fmla="*/ 36 h 40"/>
                <a:gd name="T14" fmla="*/ 0 w 29"/>
                <a:gd name="T15" fmla="*/ 25 h 40"/>
                <a:gd name="T16" fmla="*/ 4 w 29"/>
                <a:gd name="T17" fmla="*/ 15 h 40"/>
                <a:gd name="T18" fmla="*/ 15 w 29"/>
                <a:gd name="T19" fmla="*/ 10 h 40"/>
                <a:gd name="T20" fmla="*/ 21 w 29"/>
                <a:gd name="T21" fmla="*/ 12 h 40"/>
                <a:gd name="T22" fmla="*/ 26 w 29"/>
                <a:gd name="T23" fmla="*/ 16 h 40"/>
                <a:gd name="T24" fmla="*/ 26 w 29"/>
                <a:gd name="T25" fmla="*/ 0 h 40"/>
                <a:gd name="T26" fmla="*/ 29 w 29"/>
                <a:gd name="T27" fmla="*/ 0 h 40"/>
                <a:gd name="T28" fmla="*/ 15 w 29"/>
                <a:gd name="T29" fmla="*/ 14 h 40"/>
                <a:gd name="T30" fmla="*/ 9 w 29"/>
                <a:gd name="T31" fmla="*/ 15 h 40"/>
                <a:gd name="T32" fmla="*/ 5 w 29"/>
                <a:gd name="T33" fmla="*/ 20 h 40"/>
                <a:gd name="T34" fmla="*/ 4 w 29"/>
                <a:gd name="T35" fmla="*/ 25 h 40"/>
                <a:gd name="T36" fmla="*/ 5 w 29"/>
                <a:gd name="T37" fmla="*/ 31 h 40"/>
                <a:gd name="T38" fmla="*/ 9 w 29"/>
                <a:gd name="T39" fmla="*/ 35 h 40"/>
                <a:gd name="T40" fmla="*/ 15 w 29"/>
                <a:gd name="T41" fmla="*/ 37 h 40"/>
                <a:gd name="T42" fmla="*/ 21 w 29"/>
                <a:gd name="T43" fmla="*/ 35 h 40"/>
                <a:gd name="T44" fmla="*/ 25 w 29"/>
                <a:gd name="T45" fmla="*/ 31 h 40"/>
                <a:gd name="T46" fmla="*/ 26 w 29"/>
                <a:gd name="T47" fmla="*/ 25 h 40"/>
                <a:gd name="T48" fmla="*/ 23 w 29"/>
                <a:gd name="T49" fmla="*/ 17 h 40"/>
                <a:gd name="T50" fmla="*/ 15 w 29"/>
                <a:gd name="T51" fmla="*/ 1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40">
                  <a:moveTo>
                    <a:pt x="29" y="0"/>
                  </a:moveTo>
                  <a:cubicBezTo>
                    <a:pt x="29" y="40"/>
                    <a:pt x="29" y="40"/>
                    <a:pt x="29" y="40"/>
                  </a:cubicBezTo>
                  <a:cubicBezTo>
                    <a:pt x="26" y="40"/>
                    <a:pt x="26" y="40"/>
                    <a:pt x="26" y="40"/>
                  </a:cubicBezTo>
                  <a:cubicBezTo>
                    <a:pt x="26" y="35"/>
                    <a:pt x="26" y="35"/>
                    <a:pt x="26" y="35"/>
                  </a:cubicBezTo>
                  <a:cubicBezTo>
                    <a:pt x="24" y="37"/>
                    <a:pt x="23" y="38"/>
                    <a:pt x="21" y="39"/>
                  </a:cubicBezTo>
                  <a:cubicBezTo>
                    <a:pt x="19" y="40"/>
                    <a:pt x="17" y="40"/>
                    <a:pt x="14" y="40"/>
                  </a:cubicBezTo>
                  <a:cubicBezTo>
                    <a:pt x="10" y="40"/>
                    <a:pt x="7" y="39"/>
                    <a:pt x="4" y="36"/>
                  </a:cubicBezTo>
                  <a:cubicBezTo>
                    <a:pt x="1" y="33"/>
                    <a:pt x="0" y="29"/>
                    <a:pt x="0" y="25"/>
                  </a:cubicBezTo>
                  <a:cubicBezTo>
                    <a:pt x="0" y="21"/>
                    <a:pt x="1" y="18"/>
                    <a:pt x="4" y="15"/>
                  </a:cubicBezTo>
                  <a:cubicBezTo>
                    <a:pt x="7" y="12"/>
                    <a:pt x="11" y="10"/>
                    <a:pt x="15" y="10"/>
                  </a:cubicBezTo>
                  <a:cubicBezTo>
                    <a:pt x="17" y="10"/>
                    <a:pt x="19" y="11"/>
                    <a:pt x="21" y="12"/>
                  </a:cubicBezTo>
                  <a:cubicBezTo>
                    <a:pt x="23" y="13"/>
                    <a:pt x="24" y="14"/>
                    <a:pt x="26" y="16"/>
                  </a:cubicBezTo>
                  <a:cubicBezTo>
                    <a:pt x="26" y="0"/>
                    <a:pt x="26" y="0"/>
                    <a:pt x="26" y="0"/>
                  </a:cubicBezTo>
                  <a:lnTo>
                    <a:pt x="29" y="0"/>
                  </a:lnTo>
                  <a:close/>
                  <a:moveTo>
                    <a:pt x="15" y="14"/>
                  </a:moveTo>
                  <a:cubicBezTo>
                    <a:pt x="13" y="14"/>
                    <a:pt x="11" y="14"/>
                    <a:pt x="9" y="15"/>
                  </a:cubicBezTo>
                  <a:cubicBezTo>
                    <a:pt x="8" y="16"/>
                    <a:pt x="6" y="18"/>
                    <a:pt x="5" y="20"/>
                  </a:cubicBezTo>
                  <a:cubicBezTo>
                    <a:pt x="4" y="21"/>
                    <a:pt x="4" y="23"/>
                    <a:pt x="4" y="25"/>
                  </a:cubicBezTo>
                  <a:cubicBezTo>
                    <a:pt x="4" y="27"/>
                    <a:pt x="4" y="29"/>
                    <a:pt x="5" y="31"/>
                  </a:cubicBezTo>
                  <a:cubicBezTo>
                    <a:pt x="6" y="33"/>
                    <a:pt x="8" y="34"/>
                    <a:pt x="9" y="35"/>
                  </a:cubicBezTo>
                  <a:cubicBezTo>
                    <a:pt x="11" y="36"/>
                    <a:pt x="13" y="37"/>
                    <a:pt x="15" y="37"/>
                  </a:cubicBezTo>
                  <a:cubicBezTo>
                    <a:pt x="17" y="37"/>
                    <a:pt x="19" y="36"/>
                    <a:pt x="21" y="35"/>
                  </a:cubicBezTo>
                  <a:cubicBezTo>
                    <a:pt x="22" y="34"/>
                    <a:pt x="24" y="33"/>
                    <a:pt x="25" y="31"/>
                  </a:cubicBezTo>
                  <a:cubicBezTo>
                    <a:pt x="26" y="30"/>
                    <a:pt x="26" y="28"/>
                    <a:pt x="26" y="25"/>
                  </a:cubicBezTo>
                  <a:cubicBezTo>
                    <a:pt x="26" y="22"/>
                    <a:pt x="25" y="19"/>
                    <a:pt x="23" y="17"/>
                  </a:cubicBezTo>
                  <a:cubicBezTo>
                    <a:pt x="21" y="15"/>
                    <a:pt x="18" y="14"/>
                    <a:pt x="15" y="1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581">
              <a:extLst>
                <a:ext uri="{FF2B5EF4-FFF2-40B4-BE49-F238E27FC236}">
                  <a16:creationId xmlns:a16="http://schemas.microsoft.com/office/drawing/2014/main" id="{1C2FD782-88A5-4E4E-89F9-910CA5334C32}"/>
                </a:ext>
              </a:extLst>
            </p:cNvPr>
            <p:cNvSpPr>
              <a:spLocks/>
            </p:cNvSpPr>
            <p:nvPr userDrawn="1"/>
          </p:nvSpPr>
          <p:spPr bwMode="auto">
            <a:xfrm>
              <a:off x="11251717" y="890212"/>
              <a:ext cx="39868" cy="71763"/>
            </a:xfrm>
            <a:custGeom>
              <a:avLst/>
              <a:gdLst>
                <a:gd name="T0" fmla="*/ 17 w 17"/>
                <a:gd name="T1" fmla="*/ 4 h 30"/>
                <a:gd name="T2" fmla="*/ 15 w 17"/>
                <a:gd name="T3" fmla="*/ 7 h 30"/>
                <a:gd name="T4" fmla="*/ 9 w 17"/>
                <a:gd name="T5" fmla="*/ 4 h 30"/>
                <a:gd name="T6" fmla="*/ 6 w 17"/>
                <a:gd name="T7" fmla="*/ 5 h 30"/>
                <a:gd name="T8" fmla="*/ 5 w 17"/>
                <a:gd name="T9" fmla="*/ 8 h 30"/>
                <a:gd name="T10" fmla="*/ 6 w 17"/>
                <a:gd name="T11" fmla="*/ 10 h 30"/>
                <a:gd name="T12" fmla="*/ 10 w 17"/>
                <a:gd name="T13" fmla="*/ 13 h 30"/>
                <a:gd name="T14" fmla="*/ 16 w 17"/>
                <a:gd name="T15" fmla="*/ 17 h 30"/>
                <a:gd name="T16" fmla="*/ 17 w 17"/>
                <a:gd name="T17" fmla="*/ 22 h 30"/>
                <a:gd name="T18" fmla="*/ 15 w 17"/>
                <a:gd name="T19" fmla="*/ 28 h 30"/>
                <a:gd name="T20" fmla="*/ 9 w 17"/>
                <a:gd name="T21" fmla="*/ 30 h 30"/>
                <a:gd name="T22" fmla="*/ 4 w 17"/>
                <a:gd name="T23" fmla="*/ 29 h 30"/>
                <a:gd name="T24" fmla="*/ 0 w 17"/>
                <a:gd name="T25" fmla="*/ 26 h 30"/>
                <a:gd name="T26" fmla="*/ 3 w 17"/>
                <a:gd name="T27" fmla="*/ 24 h 30"/>
                <a:gd name="T28" fmla="*/ 9 w 17"/>
                <a:gd name="T29" fmla="*/ 27 h 30"/>
                <a:gd name="T30" fmla="*/ 12 w 17"/>
                <a:gd name="T31" fmla="*/ 25 h 30"/>
                <a:gd name="T32" fmla="*/ 14 w 17"/>
                <a:gd name="T33" fmla="*/ 22 h 30"/>
                <a:gd name="T34" fmla="*/ 13 w 17"/>
                <a:gd name="T35" fmla="*/ 19 h 30"/>
                <a:gd name="T36" fmla="*/ 8 w 17"/>
                <a:gd name="T37" fmla="*/ 16 h 30"/>
                <a:gd name="T38" fmla="*/ 3 w 17"/>
                <a:gd name="T39" fmla="*/ 12 h 30"/>
                <a:gd name="T40" fmla="*/ 2 w 17"/>
                <a:gd name="T41" fmla="*/ 8 h 30"/>
                <a:gd name="T42" fmla="*/ 4 w 17"/>
                <a:gd name="T43" fmla="*/ 3 h 30"/>
                <a:gd name="T44" fmla="*/ 9 w 17"/>
                <a:gd name="T45" fmla="*/ 0 h 30"/>
                <a:gd name="T46" fmla="*/ 17 w 17"/>
                <a:gd name="T47"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30">
                  <a:moveTo>
                    <a:pt x="17" y="4"/>
                  </a:moveTo>
                  <a:cubicBezTo>
                    <a:pt x="15" y="7"/>
                    <a:pt x="15" y="7"/>
                    <a:pt x="15" y="7"/>
                  </a:cubicBezTo>
                  <a:cubicBezTo>
                    <a:pt x="13" y="5"/>
                    <a:pt x="11" y="4"/>
                    <a:pt x="9" y="4"/>
                  </a:cubicBezTo>
                  <a:cubicBezTo>
                    <a:pt x="8" y="4"/>
                    <a:pt x="7" y="4"/>
                    <a:pt x="6" y="5"/>
                  </a:cubicBezTo>
                  <a:cubicBezTo>
                    <a:pt x="5" y="6"/>
                    <a:pt x="5" y="7"/>
                    <a:pt x="5" y="8"/>
                  </a:cubicBezTo>
                  <a:cubicBezTo>
                    <a:pt x="5" y="9"/>
                    <a:pt x="5" y="10"/>
                    <a:pt x="6" y="10"/>
                  </a:cubicBezTo>
                  <a:cubicBezTo>
                    <a:pt x="7" y="11"/>
                    <a:pt x="8" y="12"/>
                    <a:pt x="10" y="13"/>
                  </a:cubicBezTo>
                  <a:cubicBezTo>
                    <a:pt x="13" y="15"/>
                    <a:pt x="15" y="16"/>
                    <a:pt x="16" y="17"/>
                  </a:cubicBezTo>
                  <a:cubicBezTo>
                    <a:pt x="17" y="19"/>
                    <a:pt x="17" y="20"/>
                    <a:pt x="17" y="22"/>
                  </a:cubicBezTo>
                  <a:cubicBezTo>
                    <a:pt x="17" y="24"/>
                    <a:pt x="17" y="26"/>
                    <a:pt x="15" y="28"/>
                  </a:cubicBezTo>
                  <a:cubicBezTo>
                    <a:pt x="13" y="29"/>
                    <a:pt x="11" y="30"/>
                    <a:pt x="9" y="30"/>
                  </a:cubicBezTo>
                  <a:cubicBezTo>
                    <a:pt x="7" y="30"/>
                    <a:pt x="6" y="30"/>
                    <a:pt x="4" y="29"/>
                  </a:cubicBezTo>
                  <a:cubicBezTo>
                    <a:pt x="3" y="28"/>
                    <a:pt x="1" y="27"/>
                    <a:pt x="0" y="26"/>
                  </a:cubicBezTo>
                  <a:cubicBezTo>
                    <a:pt x="3" y="24"/>
                    <a:pt x="3" y="24"/>
                    <a:pt x="3" y="24"/>
                  </a:cubicBezTo>
                  <a:cubicBezTo>
                    <a:pt x="5" y="26"/>
                    <a:pt x="6" y="27"/>
                    <a:pt x="9" y="27"/>
                  </a:cubicBezTo>
                  <a:cubicBezTo>
                    <a:pt x="10" y="27"/>
                    <a:pt x="11" y="26"/>
                    <a:pt x="12" y="25"/>
                  </a:cubicBezTo>
                  <a:cubicBezTo>
                    <a:pt x="13" y="24"/>
                    <a:pt x="14" y="23"/>
                    <a:pt x="14" y="22"/>
                  </a:cubicBezTo>
                  <a:cubicBezTo>
                    <a:pt x="14" y="21"/>
                    <a:pt x="14" y="20"/>
                    <a:pt x="13" y="19"/>
                  </a:cubicBezTo>
                  <a:cubicBezTo>
                    <a:pt x="12" y="18"/>
                    <a:pt x="11" y="17"/>
                    <a:pt x="8" y="16"/>
                  </a:cubicBezTo>
                  <a:cubicBezTo>
                    <a:pt x="6" y="15"/>
                    <a:pt x="4" y="14"/>
                    <a:pt x="3" y="12"/>
                  </a:cubicBezTo>
                  <a:cubicBezTo>
                    <a:pt x="2" y="11"/>
                    <a:pt x="2" y="10"/>
                    <a:pt x="2" y="8"/>
                  </a:cubicBezTo>
                  <a:cubicBezTo>
                    <a:pt x="2" y="6"/>
                    <a:pt x="2" y="4"/>
                    <a:pt x="4" y="3"/>
                  </a:cubicBezTo>
                  <a:cubicBezTo>
                    <a:pt x="5" y="1"/>
                    <a:pt x="7" y="0"/>
                    <a:pt x="9" y="0"/>
                  </a:cubicBezTo>
                  <a:cubicBezTo>
                    <a:pt x="12" y="0"/>
                    <a:pt x="15" y="2"/>
                    <a:pt x="17"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582">
              <a:extLst>
                <a:ext uri="{FF2B5EF4-FFF2-40B4-BE49-F238E27FC236}">
                  <a16:creationId xmlns:a16="http://schemas.microsoft.com/office/drawing/2014/main" id="{AA0304B4-16F1-4CD8-BB14-707B7F80430C}"/>
                </a:ext>
              </a:extLst>
            </p:cNvPr>
            <p:cNvSpPr>
              <a:spLocks noEditPoints="1"/>
            </p:cNvSpPr>
            <p:nvPr userDrawn="1"/>
          </p:nvSpPr>
          <p:spPr bwMode="auto">
            <a:xfrm>
              <a:off x="11366537" y="867886"/>
              <a:ext cx="55816" cy="94089"/>
            </a:xfrm>
            <a:custGeom>
              <a:avLst/>
              <a:gdLst>
                <a:gd name="T0" fmla="*/ 0 w 24"/>
                <a:gd name="T1" fmla="*/ 0 h 39"/>
                <a:gd name="T2" fmla="*/ 7 w 24"/>
                <a:gd name="T3" fmla="*/ 0 h 39"/>
                <a:gd name="T4" fmla="*/ 16 w 24"/>
                <a:gd name="T5" fmla="*/ 1 h 39"/>
                <a:gd name="T6" fmla="*/ 22 w 24"/>
                <a:gd name="T7" fmla="*/ 4 h 39"/>
                <a:gd name="T8" fmla="*/ 24 w 24"/>
                <a:gd name="T9" fmla="*/ 10 h 39"/>
                <a:gd name="T10" fmla="*/ 22 w 24"/>
                <a:gd name="T11" fmla="*/ 17 h 39"/>
                <a:gd name="T12" fmla="*/ 16 w 24"/>
                <a:gd name="T13" fmla="*/ 20 h 39"/>
                <a:gd name="T14" fmla="*/ 6 w 24"/>
                <a:gd name="T15" fmla="*/ 21 h 39"/>
                <a:gd name="T16" fmla="*/ 4 w 24"/>
                <a:gd name="T17" fmla="*/ 21 h 39"/>
                <a:gd name="T18" fmla="*/ 4 w 24"/>
                <a:gd name="T19" fmla="*/ 39 h 39"/>
                <a:gd name="T20" fmla="*/ 0 w 24"/>
                <a:gd name="T21" fmla="*/ 39 h 39"/>
                <a:gd name="T22" fmla="*/ 0 w 24"/>
                <a:gd name="T23" fmla="*/ 0 h 39"/>
                <a:gd name="T24" fmla="*/ 4 w 24"/>
                <a:gd name="T25" fmla="*/ 4 h 39"/>
                <a:gd name="T26" fmla="*/ 4 w 24"/>
                <a:gd name="T27" fmla="*/ 17 h 39"/>
                <a:gd name="T28" fmla="*/ 10 w 24"/>
                <a:gd name="T29" fmla="*/ 17 h 39"/>
                <a:gd name="T30" fmla="*/ 16 w 24"/>
                <a:gd name="T31" fmla="*/ 16 h 39"/>
                <a:gd name="T32" fmla="*/ 19 w 24"/>
                <a:gd name="T33" fmla="*/ 14 h 39"/>
                <a:gd name="T34" fmla="*/ 20 w 24"/>
                <a:gd name="T35" fmla="*/ 10 h 39"/>
                <a:gd name="T36" fmla="*/ 19 w 24"/>
                <a:gd name="T37" fmla="*/ 7 h 39"/>
                <a:gd name="T38" fmla="*/ 16 w 24"/>
                <a:gd name="T39" fmla="*/ 5 h 39"/>
                <a:gd name="T40" fmla="*/ 10 w 24"/>
                <a:gd name="T41" fmla="*/ 4 h 39"/>
                <a:gd name="T42" fmla="*/ 4 w 24"/>
                <a:gd name="T43"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39">
                  <a:moveTo>
                    <a:pt x="0" y="0"/>
                  </a:moveTo>
                  <a:cubicBezTo>
                    <a:pt x="7" y="0"/>
                    <a:pt x="7" y="0"/>
                    <a:pt x="7" y="0"/>
                  </a:cubicBezTo>
                  <a:cubicBezTo>
                    <a:pt x="12" y="0"/>
                    <a:pt x="15" y="0"/>
                    <a:pt x="16" y="1"/>
                  </a:cubicBezTo>
                  <a:cubicBezTo>
                    <a:pt x="18" y="1"/>
                    <a:pt x="20" y="2"/>
                    <a:pt x="22" y="4"/>
                  </a:cubicBezTo>
                  <a:cubicBezTo>
                    <a:pt x="23" y="6"/>
                    <a:pt x="24" y="8"/>
                    <a:pt x="24" y="10"/>
                  </a:cubicBezTo>
                  <a:cubicBezTo>
                    <a:pt x="24" y="13"/>
                    <a:pt x="23" y="15"/>
                    <a:pt x="22" y="17"/>
                  </a:cubicBezTo>
                  <a:cubicBezTo>
                    <a:pt x="20" y="18"/>
                    <a:pt x="18" y="19"/>
                    <a:pt x="16" y="20"/>
                  </a:cubicBezTo>
                  <a:cubicBezTo>
                    <a:pt x="14" y="20"/>
                    <a:pt x="11" y="21"/>
                    <a:pt x="6" y="21"/>
                  </a:cubicBezTo>
                  <a:cubicBezTo>
                    <a:pt x="4" y="21"/>
                    <a:pt x="4" y="21"/>
                    <a:pt x="4" y="21"/>
                  </a:cubicBezTo>
                  <a:cubicBezTo>
                    <a:pt x="4" y="39"/>
                    <a:pt x="4" y="39"/>
                    <a:pt x="4" y="39"/>
                  </a:cubicBezTo>
                  <a:cubicBezTo>
                    <a:pt x="0" y="39"/>
                    <a:pt x="0" y="39"/>
                    <a:pt x="0" y="39"/>
                  </a:cubicBezTo>
                  <a:lnTo>
                    <a:pt x="0" y="0"/>
                  </a:lnTo>
                  <a:close/>
                  <a:moveTo>
                    <a:pt x="4" y="4"/>
                  </a:moveTo>
                  <a:cubicBezTo>
                    <a:pt x="4" y="17"/>
                    <a:pt x="4" y="17"/>
                    <a:pt x="4" y="17"/>
                  </a:cubicBezTo>
                  <a:cubicBezTo>
                    <a:pt x="10" y="17"/>
                    <a:pt x="10" y="17"/>
                    <a:pt x="10" y="17"/>
                  </a:cubicBezTo>
                  <a:cubicBezTo>
                    <a:pt x="13" y="17"/>
                    <a:pt x="15" y="17"/>
                    <a:pt x="16" y="16"/>
                  </a:cubicBezTo>
                  <a:cubicBezTo>
                    <a:pt x="17" y="16"/>
                    <a:pt x="18" y="15"/>
                    <a:pt x="19" y="14"/>
                  </a:cubicBezTo>
                  <a:cubicBezTo>
                    <a:pt x="19" y="13"/>
                    <a:pt x="20" y="12"/>
                    <a:pt x="20" y="10"/>
                  </a:cubicBezTo>
                  <a:cubicBezTo>
                    <a:pt x="20" y="9"/>
                    <a:pt x="19" y="8"/>
                    <a:pt x="19" y="7"/>
                  </a:cubicBezTo>
                  <a:cubicBezTo>
                    <a:pt x="18" y="6"/>
                    <a:pt x="17" y="5"/>
                    <a:pt x="16" y="5"/>
                  </a:cubicBezTo>
                  <a:cubicBezTo>
                    <a:pt x="15" y="4"/>
                    <a:pt x="13" y="4"/>
                    <a:pt x="10" y="4"/>
                  </a:cubicBezTo>
                  <a:lnTo>
                    <a:pt x="4" y="4"/>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583">
              <a:extLst>
                <a:ext uri="{FF2B5EF4-FFF2-40B4-BE49-F238E27FC236}">
                  <a16:creationId xmlns:a16="http://schemas.microsoft.com/office/drawing/2014/main" id="{2DF743D5-A415-4BF6-B0A3-8AC5B673196E}"/>
                </a:ext>
              </a:extLst>
            </p:cNvPr>
            <p:cNvSpPr>
              <a:spLocks noEditPoints="1"/>
            </p:cNvSpPr>
            <p:nvPr userDrawn="1"/>
          </p:nvSpPr>
          <p:spPr bwMode="auto">
            <a:xfrm>
              <a:off x="11441488" y="890212"/>
              <a:ext cx="70168" cy="71763"/>
            </a:xfrm>
            <a:custGeom>
              <a:avLst/>
              <a:gdLst>
                <a:gd name="T0" fmla="*/ 25 w 29"/>
                <a:gd name="T1" fmla="*/ 20 h 30"/>
                <a:gd name="T2" fmla="*/ 28 w 29"/>
                <a:gd name="T3" fmla="*/ 22 h 30"/>
                <a:gd name="T4" fmla="*/ 24 w 29"/>
                <a:gd name="T5" fmla="*/ 27 h 30"/>
                <a:gd name="T6" fmla="*/ 20 w 29"/>
                <a:gd name="T7" fmla="*/ 29 h 30"/>
                <a:gd name="T8" fmla="*/ 14 w 29"/>
                <a:gd name="T9" fmla="*/ 30 h 30"/>
                <a:gd name="T10" fmla="*/ 3 w 29"/>
                <a:gd name="T11" fmla="*/ 26 h 30"/>
                <a:gd name="T12" fmla="*/ 0 w 29"/>
                <a:gd name="T13" fmla="*/ 15 h 30"/>
                <a:gd name="T14" fmla="*/ 3 w 29"/>
                <a:gd name="T15" fmla="*/ 6 h 30"/>
                <a:gd name="T16" fmla="*/ 14 w 29"/>
                <a:gd name="T17" fmla="*/ 0 h 30"/>
                <a:gd name="T18" fmla="*/ 26 w 29"/>
                <a:gd name="T19" fmla="*/ 6 h 30"/>
                <a:gd name="T20" fmla="*/ 29 w 29"/>
                <a:gd name="T21" fmla="*/ 16 h 30"/>
                <a:gd name="T22" fmla="*/ 3 w 29"/>
                <a:gd name="T23" fmla="*/ 16 h 30"/>
                <a:gd name="T24" fmla="*/ 7 w 29"/>
                <a:gd name="T25" fmla="*/ 24 h 30"/>
                <a:gd name="T26" fmla="*/ 14 w 29"/>
                <a:gd name="T27" fmla="*/ 27 h 30"/>
                <a:gd name="T28" fmla="*/ 18 w 29"/>
                <a:gd name="T29" fmla="*/ 26 h 30"/>
                <a:gd name="T30" fmla="*/ 22 w 29"/>
                <a:gd name="T31" fmla="*/ 24 h 30"/>
                <a:gd name="T32" fmla="*/ 25 w 29"/>
                <a:gd name="T33" fmla="*/ 20 h 30"/>
                <a:gd name="T34" fmla="*/ 25 w 29"/>
                <a:gd name="T35" fmla="*/ 12 h 30"/>
                <a:gd name="T36" fmla="*/ 23 w 29"/>
                <a:gd name="T37" fmla="*/ 8 h 30"/>
                <a:gd name="T38" fmla="*/ 19 w 29"/>
                <a:gd name="T39" fmla="*/ 5 h 30"/>
                <a:gd name="T40" fmla="*/ 14 w 29"/>
                <a:gd name="T41" fmla="*/ 4 h 30"/>
                <a:gd name="T42" fmla="*/ 7 w 29"/>
                <a:gd name="T43" fmla="*/ 7 h 30"/>
                <a:gd name="T44" fmla="*/ 4 w 29"/>
                <a:gd name="T45" fmla="*/ 12 h 30"/>
                <a:gd name="T46" fmla="*/ 25 w 29"/>
                <a:gd name="T47"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30">
                  <a:moveTo>
                    <a:pt x="25" y="20"/>
                  </a:moveTo>
                  <a:cubicBezTo>
                    <a:pt x="28" y="22"/>
                    <a:pt x="28" y="22"/>
                    <a:pt x="28" y="22"/>
                  </a:cubicBezTo>
                  <a:cubicBezTo>
                    <a:pt x="27" y="24"/>
                    <a:pt x="26" y="25"/>
                    <a:pt x="24" y="27"/>
                  </a:cubicBezTo>
                  <a:cubicBezTo>
                    <a:pt x="23" y="28"/>
                    <a:pt x="22" y="29"/>
                    <a:pt x="20" y="29"/>
                  </a:cubicBezTo>
                  <a:cubicBezTo>
                    <a:pt x="18" y="30"/>
                    <a:pt x="16" y="30"/>
                    <a:pt x="14" y="30"/>
                  </a:cubicBezTo>
                  <a:cubicBezTo>
                    <a:pt x="10" y="30"/>
                    <a:pt x="6" y="29"/>
                    <a:pt x="3" y="26"/>
                  </a:cubicBezTo>
                  <a:cubicBezTo>
                    <a:pt x="1" y="23"/>
                    <a:pt x="0" y="19"/>
                    <a:pt x="0" y="15"/>
                  </a:cubicBezTo>
                  <a:cubicBezTo>
                    <a:pt x="0" y="12"/>
                    <a:pt x="1" y="9"/>
                    <a:pt x="3" y="6"/>
                  </a:cubicBezTo>
                  <a:cubicBezTo>
                    <a:pt x="6" y="2"/>
                    <a:pt x="9" y="0"/>
                    <a:pt x="14" y="0"/>
                  </a:cubicBezTo>
                  <a:cubicBezTo>
                    <a:pt x="19" y="0"/>
                    <a:pt x="23" y="2"/>
                    <a:pt x="26" y="6"/>
                  </a:cubicBezTo>
                  <a:cubicBezTo>
                    <a:pt x="28" y="8"/>
                    <a:pt x="29" y="12"/>
                    <a:pt x="29" y="16"/>
                  </a:cubicBezTo>
                  <a:cubicBezTo>
                    <a:pt x="3" y="16"/>
                    <a:pt x="3" y="16"/>
                    <a:pt x="3" y="16"/>
                  </a:cubicBezTo>
                  <a:cubicBezTo>
                    <a:pt x="3" y="19"/>
                    <a:pt x="4" y="22"/>
                    <a:pt x="7" y="24"/>
                  </a:cubicBezTo>
                  <a:cubicBezTo>
                    <a:pt x="9" y="26"/>
                    <a:pt x="11" y="27"/>
                    <a:pt x="14" y="27"/>
                  </a:cubicBezTo>
                  <a:cubicBezTo>
                    <a:pt x="16" y="27"/>
                    <a:pt x="17" y="27"/>
                    <a:pt x="18" y="26"/>
                  </a:cubicBezTo>
                  <a:cubicBezTo>
                    <a:pt x="20" y="26"/>
                    <a:pt x="21" y="25"/>
                    <a:pt x="22" y="24"/>
                  </a:cubicBezTo>
                  <a:cubicBezTo>
                    <a:pt x="23" y="23"/>
                    <a:pt x="24" y="22"/>
                    <a:pt x="25" y="20"/>
                  </a:cubicBezTo>
                  <a:close/>
                  <a:moveTo>
                    <a:pt x="25" y="12"/>
                  </a:moveTo>
                  <a:cubicBezTo>
                    <a:pt x="24" y="10"/>
                    <a:pt x="24" y="9"/>
                    <a:pt x="23" y="8"/>
                  </a:cubicBezTo>
                  <a:cubicBezTo>
                    <a:pt x="22" y="7"/>
                    <a:pt x="21" y="6"/>
                    <a:pt x="19" y="5"/>
                  </a:cubicBezTo>
                  <a:cubicBezTo>
                    <a:pt x="18" y="4"/>
                    <a:pt x="16" y="4"/>
                    <a:pt x="14" y="4"/>
                  </a:cubicBezTo>
                  <a:cubicBezTo>
                    <a:pt x="11" y="4"/>
                    <a:pt x="9" y="5"/>
                    <a:pt x="7" y="7"/>
                  </a:cubicBezTo>
                  <a:cubicBezTo>
                    <a:pt x="6" y="8"/>
                    <a:pt x="4" y="10"/>
                    <a:pt x="4" y="12"/>
                  </a:cubicBezTo>
                  <a:lnTo>
                    <a:pt x="25" y="12"/>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584">
              <a:extLst>
                <a:ext uri="{FF2B5EF4-FFF2-40B4-BE49-F238E27FC236}">
                  <a16:creationId xmlns:a16="http://schemas.microsoft.com/office/drawing/2014/main" id="{3C727FF0-B644-4A2B-960F-B25EA00AE486}"/>
                </a:ext>
              </a:extLst>
            </p:cNvPr>
            <p:cNvSpPr>
              <a:spLocks noEditPoints="1"/>
            </p:cNvSpPr>
            <p:nvPr userDrawn="1"/>
          </p:nvSpPr>
          <p:spPr bwMode="auto">
            <a:xfrm>
              <a:off x="11535577" y="890212"/>
              <a:ext cx="68573" cy="71763"/>
            </a:xfrm>
            <a:custGeom>
              <a:avLst/>
              <a:gdLst>
                <a:gd name="T0" fmla="*/ 14 w 29"/>
                <a:gd name="T1" fmla="*/ 0 h 30"/>
                <a:gd name="T2" fmla="*/ 25 w 29"/>
                <a:gd name="T3" fmla="*/ 5 h 30"/>
                <a:gd name="T4" fmla="*/ 29 w 29"/>
                <a:gd name="T5" fmla="*/ 15 h 30"/>
                <a:gd name="T6" fmla="*/ 25 w 29"/>
                <a:gd name="T7" fmla="*/ 26 h 30"/>
                <a:gd name="T8" fmla="*/ 14 w 29"/>
                <a:gd name="T9" fmla="*/ 30 h 30"/>
                <a:gd name="T10" fmla="*/ 4 w 29"/>
                <a:gd name="T11" fmla="*/ 26 h 30"/>
                <a:gd name="T12" fmla="*/ 0 w 29"/>
                <a:gd name="T13" fmla="*/ 15 h 30"/>
                <a:gd name="T14" fmla="*/ 4 w 29"/>
                <a:gd name="T15" fmla="*/ 5 h 30"/>
                <a:gd name="T16" fmla="*/ 14 w 29"/>
                <a:gd name="T17" fmla="*/ 0 h 30"/>
                <a:gd name="T18" fmla="*/ 14 w 29"/>
                <a:gd name="T19" fmla="*/ 4 h 30"/>
                <a:gd name="T20" fmla="*/ 7 w 29"/>
                <a:gd name="T21" fmla="*/ 7 h 30"/>
                <a:gd name="T22" fmla="*/ 3 w 29"/>
                <a:gd name="T23" fmla="*/ 15 h 30"/>
                <a:gd name="T24" fmla="*/ 5 w 29"/>
                <a:gd name="T25" fmla="*/ 21 h 30"/>
                <a:gd name="T26" fmla="*/ 9 w 29"/>
                <a:gd name="T27" fmla="*/ 25 h 30"/>
                <a:gd name="T28" fmla="*/ 14 w 29"/>
                <a:gd name="T29" fmla="*/ 27 h 30"/>
                <a:gd name="T30" fmla="*/ 20 w 29"/>
                <a:gd name="T31" fmla="*/ 25 h 30"/>
                <a:gd name="T32" fmla="*/ 24 w 29"/>
                <a:gd name="T33" fmla="*/ 21 h 30"/>
                <a:gd name="T34" fmla="*/ 26 w 29"/>
                <a:gd name="T35" fmla="*/ 15 h 30"/>
                <a:gd name="T36" fmla="*/ 22 w 29"/>
                <a:gd name="T37" fmla="*/ 7 h 30"/>
                <a:gd name="T38" fmla="*/ 14 w 29"/>
                <a:gd name="T39"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30">
                  <a:moveTo>
                    <a:pt x="14" y="0"/>
                  </a:moveTo>
                  <a:cubicBezTo>
                    <a:pt x="19" y="0"/>
                    <a:pt x="22" y="2"/>
                    <a:pt x="25" y="5"/>
                  </a:cubicBezTo>
                  <a:cubicBezTo>
                    <a:pt x="28" y="8"/>
                    <a:pt x="29" y="11"/>
                    <a:pt x="29" y="15"/>
                  </a:cubicBezTo>
                  <a:cubicBezTo>
                    <a:pt x="29" y="19"/>
                    <a:pt x="28" y="23"/>
                    <a:pt x="25" y="26"/>
                  </a:cubicBezTo>
                  <a:cubicBezTo>
                    <a:pt x="22" y="29"/>
                    <a:pt x="19" y="30"/>
                    <a:pt x="14" y="30"/>
                  </a:cubicBezTo>
                  <a:cubicBezTo>
                    <a:pt x="10" y="30"/>
                    <a:pt x="7" y="29"/>
                    <a:pt x="4" y="26"/>
                  </a:cubicBezTo>
                  <a:cubicBezTo>
                    <a:pt x="1" y="23"/>
                    <a:pt x="0" y="19"/>
                    <a:pt x="0" y="15"/>
                  </a:cubicBezTo>
                  <a:cubicBezTo>
                    <a:pt x="0" y="11"/>
                    <a:pt x="1" y="8"/>
                    <a:pt x="4" y="5"/>
                  </a:cubicBezTo>
                  <a:cubicBezTo>
                    <a:pt x="6" y="2"/>
                    <a:pt x="10" y="0"/>
                    <a:pt x="14" y="0"/>
                  </a:cubicBezTo>
                  <a:close/>
                  <a:moveTo>
                    <a:pt x="14" y="4"/>
                  </a:moveTo>
                  <a:cubicBezTo>
                    <a:pt x="11" y="4"/>
                    <a:pt x="9" y="5"/>
                    <a:pt x="7" y="7"/>
                  </a:cubicBezTo>
                  <a:cubicBezTo>
                    <a:pt x="4" y="10"/>
                    <a:pt x="3" y="12"/>
                    <a:pt x="3" y="15"/>
                  </a:cubicBezTo>
                  <a:cubicBezTo>
                    <a:pt x="3" y="18"/>
                    <a:pt x="4" y="19"/>
                    <a:pt x="5" y="21"/>
                  </a:cubicBezTo>
                  <a:cubicBezTo>
                    <a:pt x="6" y="23"/>
                    <a:pt x="7" y="24"/>
                    <a:pt x="9" y="25"/>
                  </a:cubicBezTo>
                  <a:cubicBezTo>
                    <a:pt x="11" y="26"/>
                    <a:pt x="12" y="27"/>
                    <a:pt x="14" y="27"/>
                  </a:cubicBezTo>
                  <a:cubicBezTo>
                    <a:pt x="16" y="27"/>
                    <a:pt x="18" y="26"/>
                    <a:pt x="20" y="25"/>
                  </a:cubicBezTo>
                  <a:cubicBezTo>
                    <a:pt x="22" y="24"/>
                    <a:pt x="23" y="23"/>
                    <a:pt x="24" y="21"/>
                  </a:cubicBezTo>
                  <a:cubicBezTo>
                    <a:pt x="25" y="19"/>
                    <a:pt x="26" y="18"/>
                    <a:pt x="26" y="15"/>
                  </a:cubicBezTo>
                  <a:cubicBezTo>
                    <a:pt x="26" y="12"/>
                    <a:pt x="24" y="10"/>
                    <a:pt x="22" y="7"/>
                  </a:cubicBezTo>
                  <a:cubicBezTo>
                    <a:pt x="20" y="5"/>
                    <a:pt x="17" y="4"/>
                    <a:pt x="14"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585">
              <a:extLst>
                <a:ext uri="{FF2B5EF4-FFF2-40B4-BE49-F238E27FC236}">
                  <a16:creationId xmlns:a16="http://schemas.microsoft.com/office/drawing/2014/main" id="{4A808CD2-18F3-449F-A991-CF96363A4560}"/>
                </a:ext>
              </a:extLst>
            </p:cNvPr>
            <p:cNvSpPr>
              <a:spLocks noEditPoints="1"/>
            </p:cNvSpPr>
            <p:nvPr userDrawn="1"/>
          </p:nvSpPr>
          <p:spPr bwMode="auto">
            <a:xfrm>
              <a:off x="11629665" y="890212"/>
              <a:ext cx="71763" cy="95683"/>
            </a:xfrm>
            <a:custGeom>
              <a:avLst/>
              <a:gdLst>
                <a:gd name="T0" fmla="*/ 0 w 30"/>
                <a:gd name="T1" fmla="*/ 1 h 40"/>
                <a:gd name="T2" fmla="*/ 4 w 30"/>
                <a:gd name="T3" fmla="*/ 1 h 40"/>
                <a:gd name="T4" fmla="*/ 4 w 30"/>
                <a:gd name="T5" fmla="*/ 6 h 40"/>
                <a:gd name="T6" fmla="*/ 9 w 30"/>
                <a:gd name="T7" fmla="*/ 2 h 40"/>
                <a:gd name="T8" fmla="*/ 15 w 30"/>
                <a:gd name="T9" fmla="*/ 0 h 40"/>
                <a:gd name="T10" fmla="*/ 26 w 30"/>
                <a:gd name="T11" fmla="*/ 5 h 40"/>
                <a:gd name="T12" fmla="*/ 30 w 30"/>
                <a:gd name="T13" fmla="*/ 15 h 40"/>
                <a:gd name="T14" fmla="*/ 26 w 30"/>
                <a:gd name="T15" fmla="*/ 26 h 40"/>
                <a:gd name="T16" fmla="*/ 15 w 30"/>
                <a:gd name="T17" fmla="*/ 30 h 40"/>
                <a:gd name="T18" fmla="*/ 9 w 30"/>
                <a:gd name="T19" fmla="*/ 29 h 40"/>
                <a:gd name="T20" fmla="*/ 4 w 30"/>
                <a:gd name="T21" fmla="*/ 25 h 40"/>
                <a:gd name="T22" fmla="*/ 4 w 30"/>
                <a:gd name="T23" fmla="*/ 40 h 40"/>
                <a:gd name="T24" fmla="*/ 0 w 30"/>
                <a:gd name="T25" fmla="*/ 40 h 40"/>
                <a:gd name="T26" fmla="*/ 0 w 30"/>
                <a:gd name="T27" fmla="*/ 1 h 40"/>
                <a:gd name="T28" fmla="*/ 15 w 30"/>
                <a:gd name="T29" fmla="*/ 4 h 40"/>
                <a:gd name="T30" fmla="*/ 7 w 30"/>
                <a:gd name="T31" fmla="*/ 7 h 40"/>
                <a:gd name="T32" fmla="*/ 4 w 30"/>
                <a:gd name="T33" fmla="*/ 15 h 40"/>
                <a:gd name="T34" fmla="*/ 5 w 30"/>
                <a:gd name="T35" fmla="*/ 21 h 40"/>
                <a:gd name="T36" fmla="*/ 9 w 30"/>
                <a:gd name="T37" fmla="*/ 25 h 40"/>
                <a:gd name="T38" fmla="*/ 15 w 30"/>
                <a:gd name="T39" fmla="*/ 27 h 40"/>
                <a:gd name="T40" fmla="*/ 21 w 30"/>
                <a:gd name="T41" fmla="*/ 25 h 40"/>
                <a:gd name="T42" fmla="*/ 25 w 30"/>
                <a:gd name="T43" fmla="*/ 21 h 40"/>
                <a:gd name="T44" fmla="*/ 26 w 30"/>
                <a:gd name="T45" fmla="*/ 15 h 40"/>
                <a:gd name="T46" fmla="*/ 25 w 30"/>
                <a:gd name="T47" fmla="*/ 10 h 40"/>
                <a:gd name="T48" fmla="*/ 21 w 30"/>
                <a:gd name="T49" fmla="*/ 5 h 40"/>
                <a:gd name="T50" fmla="*/ 15 w 30"/>
                <a:gd name="T51"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40">
                  <a:moveTo>
                    <a:pt x="0" y="1"/>
                  </a:moveTo>
                  <a:cubicBezTo>
                    <a:pt x="4" y="1"/>
                    <a:pt x="4" y="1"/>
                    <a:pt x="4" y="1"/>
                  </a:cubicBezTo>
                  <a:cubicBezTo>
                    <a:pt x="4" y="6"/>
                    <a:pt x="4" y="6"/>
                    <a:pt x="4" y="6"/>
                  </a:cubicBezTo>
                  <a:cubicBezTo>
                    <a:pt x="5" y="4"/>
                    <a:pt x="7" y="3"/>
                    <a:pt x="9" y="2"/>
                  </a:cubicBezTo>
                  <a:cubicBezTo>
                    <a:pt x="11" y="1"/>
                    <a:pt x="13" y="0"/>
                    <a:pt x="15" y="0"/>
                  </a:cubicBezTo>
                  <a:cubicBezTo>
                    <a:pt x="19" y="0"/>
                    <a:pt x="23" y="2"/>
                    <a:pt x="26" y="5"/>
                  </a:cubicBezTo>
                  <a:cubicBezTo>
                    <a:pt x="29" y="8"/>
                    <a:pt x="30" y="11"/>
                    <a:pt x="30" y="15"/>
                  </a:cubicBezTo>
                  <a:cubicBezTo>
                    <a:pt x="30" y="19"/>
                    <a:pt x="29" y="23"/>
                    <a:pt x="26" y="26"/>
                  </a:cubicBezTo>
                  <a:cubicBezTo>
                    <a:pt x="23" y="29"/>
                    <a:pt x="19" y="30"/>
                    <a:pt x="15" y="30"/>
                  </a:cubicBezTo>
                  <a:cubicBezTo>
                    <a:pt x="13" y="30"/>
                    <a:pt x="11" y="30"/>
                    <a:pt x="9" y="29"/>
                  </a:cubicBezTo>
                  <a:cubicBezTo>
                    <a:pt x="7" y="28"/>
                    <a:pt x="6" y="27"/>
                    <a:pt x="4" y="25"/>
                  </a:cubicBezTo>
                  <a:cubicBezTo>
                    <a:pt x="4" y="40"/>
                    <a:pt x="4" y="40"/>
                    <a:pt x="4" y="40"/>
                  </a:cubicBezTo>
                  <a:cubicBezTo>
                    <a:pt x="0" y="40"/>
                    <a:pt x="0" y="40"/>
                    <a:pt x="0" y="40"/>
                  </a:cubicBezTo>
                  <a:lnTo>
                    <a:pt x="0" y="1"/>
                  </a:lnTo>
                  <a:close/>
                  <a:moveTo>
                    <a:pt x="15" y="4"/>
                  </a:moveTo>
                  <a:cubicBezTo>
                    <a:pt x="12" y="4"/>
                    <a:pt x="9" y="5"/>
                    <a:pt x="7" y="7"/>
                  </a:cubicBezTo>
                  <a:cubicBezTo>
                    <a:pt x="5" y="9"/>
                    <a:pt x="4" y="12"/>
                    <a:pt x="4" y="15"/>
                  </a:cubicBezTo>
                  <a:cubicBezTo>
                    <a:pt x="4" y="18"/>
                    <a:pt x="4" y="20"/>
                    <a:pt x="5" y="21"/>
                  </a:cubicBezTo>
                  <a:cubicBezTo>
                    <a:pt x="6" y="23"/>
                    <a:pt x="8" y="24"/>
                    <a:pt x="9" y="25"/>
                  </a:cubicBezTo>
                  <a:cubicBezTo>
                    <a:pt x="11" y="26"/>
                    <a:pt x="13" y="27"/>
                    <a:pt x="15" y="27"/>
                  </a:cubicBezTo>
                  <a:cubicBezTo>
                    <a:pt x="17" y="27"/>
                    <a:pt x="19" y="26"/>
                    <a:pt x="21" y="25"/>
                  </a:cubicBezTo>
                  <a:cubicBezTo>
                    <a:pt x="22" y="24"/>
                    <a:pt x="24" y="23"/>
                    <a:pt x="25" y="21"/>
                  </a:cubicBezTo>
                  <a:cubicBezTo>
                    <a:pt x="26" y="19"/>
                    <a:pt x="26" y="17"/>
                    <a:pt x="26" y="15"/>
                  </a:cubicBezTo>
                  <a:cubicBezTo>
                    <a:pt x="26" y="13"/>
                    <a:pt x="26" y="11"/>
                    <a:pt x="25" y="10"/>
                  </a:cubicBezTo>
                  <a:cubicBezTo>
                    <a:pt x="24" y="8"/>
                    <a:pt x="22" y="6"/>
                    <a:pt x="21" y="5"/>
                  </a:cubicBezTo>
                  <a:cubicBezTo>
                    <a:pt x="19" y="4"/>
                    <a:pt x="17" y="4"/>
                    <a:pt x="15"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586">
              <a:extLst>
                <a:ext uri="{FF2B5EF4-FFF2-40B4-BE49-F238E27FC236}">
                  <a16:creationId xmlns:a16="http://schemas.microsoft.com/office/drawing/2014/main" id="{3EC021A0-1E7F-47D7-914D-758B06AB4531}"/>
                </a:ext>
              </a:extLst>
            </p:cNvPr>
            <p:cNvSpPr>
              <a:spLocks noChangeArrowheads="1"/>
            </p:cNvSpPr>
            <p:nvPr userDrawn="1"/>
          </p:nvSpPr>
          <p:spPr bwMode="auto">
            <a:xfrm>
              <a:off x="11728537" y="866291"/>
              <a:ext cx="6379" cy="95683"/>
            </a:xfrm>
            <a:prstGeom prst="rect">
              <a:avLst/>
            </a:prstGeom>
            <a:solidFill>
              <a:srgbClr val="004A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587">
              <a:extLst>
                <a:ext uri="{FF2B5EF4-FFF2-40B4-BE49-F238E27FC236}">
                  <a16:creationId xmlns:a16="http://schemas.microsoft.com/office/drawing/2014/main" id="{167C89AE-02E0-4FE1-A187-477C3D2DE420}"/>
                </a:ext>
              </a:extLst>
            </p:cNvPr>
            <p:cNvSpPr>
              <a:spLocks noEditPoints="1"/>
            </p:cNvSpPr>
            <p:nvPr userDrawn="1"/>
          </p:nvSpPr>
          <p:spPr bwMode="auto">
            <a:xfrm>
              <a:off x="11760431" y="890212"/>
              <a:ext cx="70168" cy="71763"/>
            </a:xfrm>
            <a:custGeom>
              <a:avLst/>
              <a:gdLst>
                <a:gd name="T0" fmla="*/ 25 w 29"/>
                <a:gd name="T1" fmla="*/ 20 h 30"/>
                <a:gd name="T2" fmla="*/ 28 w 29"/>
                <a:gd name="T3" fmla="*/ 22 h 30"/>
                <a:gd name="T4" fmla="*/ 25 w 29"/>
                <a:gd name="T5" fmla="*/ 27 h 30"/>
                <a:gd name="T6" fmla="*/ 20 w 29"/>
                <a:gd name="T7" fmla="*/ 29 h 30"/>
                <a:gd name="T8" fmla="*/ 14 w 29"/>
                <a:gd name="T9" fmla="*/ 30 h 30"/>
                <a:gd name="T10" fmla="*/ 4 w 29"/>
                <a:gd name="T11" fmla="*/ 26 h 30"/>
                <a:gd name="T12" fmla="*/ 0 w 29"/>
                <a:gd name="T13" fmla="*/ 15 h 30"/>
                <a:gd name="T14" fmla="*/ 3 w 29"/>
                <a:gd name="T15" fmla="*/ 6 h 30"/>
                <a:gd name="T16" fmla="*/ 14 w 29"/>
                <a:gd name="T17" fmla="*/ 0 h 30"/>
                <a:gd name="T18" fmla="*/ 26 w 29"/>
                <a:gd name="T19" fmla="*/ 6 h 30"/>
                <a:gd name="T20" fmla="*/ 29 w 29"/>
                <a:gd name="T21" fmla="*/ 16 h 30"/>
                <a:gd name="T22" fmla="*/ 3 w 29"/>
                <a:gd name="T23" fmla="*/ 16 h 30"/>
                <a:gd name="T24" fmla="*/ 7 w 29"/>
                <a:gd name="T25" fmla="*/ 24 h 30"/>
                <a:gd name="T26" fmla="*/ 14 w 29"/>
                <a:gd name="T27" fmla="*/ 27 h 30"/>
                <a:gd name="T28" fmla="*/ 18 w 29"/>
                <a:gd name="T29" fmla="*/ 26 h 30"/>
                <a:gd name="T30" fmla="*/ 22 w 29"/>
                <a:gd name="T31" fmla="*/ 24 h 30"/>
                <a:gd name="T32" fmla="*/ 25 w 29"/>
                <a:gd name="T33" fmla="*/ 20 h 30"/>
                <a:gd name="T34" fmla="*/ 25 w 29"/>
                <a:gd name="T35" fmla="*/ 12 h 30"/>
                <a:gd name="T36" fmla="*/ 23 w 29"/>
                <a:gd name="T37" fmla="*/ 8 h 30"/>
                <a:gd name="T38" fmla="*/ 19 w 29"/>
                <a:gd name="T39" fmla="*/ 5 h 30"/>
                <a:gd name="T40" fmla="*/ 14 w 29"/>
                <a:gd name="T41" fmla="*/ 4 h 30"/>
                <a:gd name="T42" fmla="*/ 7 w 29"/>
                <a:gd name="T43" fmla="*/ 7 h 30"/>
                <a:gd name="T44" fmla="*/ 4 w 29"/>
                <a:gd name="T45" fmla="*/ 12 h 30"/>
                <a:gd name="T46" fmla="*/ 25 w 29"/>
                <a:gd name="T47"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30">
                  <a:moveTo>
                    <a:pt x="25" y="20"/>
                  </a:moveTo>
                  <a:cubicBezTo>
                    <a:pt x="28" y="22"/>
                    <a:pt x="28" y="22"/>
                    <a:pt x="28" y="22"/>
                  </a:cubicBezTo>
                  <a:cubicBezTo>
                    <a:pt x="27" y="24"/>
                    <a:pt x="26" y="25"/>
                    <a:pt x="25" y="27"/>
                  </a:cubicBezTo>
                  <a:cubicBezTo>
                    <a:pt x="23" y="28"/>
                    <a:pt x="22" y="29"/>
                    <a:pt x="20" y="29"/>
                  </a:cubicBezTo>
                  <a:cubicBezTo>
                    <a:pt x="18" y="30"/>
                    <a:pt x="17" y="30"/>
                    <a:pt x="14" y="30"/>
                  </a:cubicBezTo>
                  <a:cubicBezTo>
                    <a:pt x="10" y="30"/>
                    <a:pt x="6" y="29"/>
                    <a:pt x="4" y="26"/>
                  </a:cubicBezTo>
                  <a:cubicBezTo>
                    <a:pt x="1" y="23"/>
                    <a:pt x="0" y="19"/>
                    <a:pt x="0" y="15"/>
                  </a:cubicBezTo>
                  <a:cubicBezTo>
                    <a:pt x="0" y="12"/>
                    <a:pt x="1" y="9"/>
                    <a:pt x="3" y="6"/>
                  </a:cubicBezTo>
                  <a:cubicBezTo>
                    <a:pt x="6" y="2"/>
                    <a:pt x="10" y="0"/>
                    <a:pt x="14" y="0"/>
                  </a:cubicBezTo>
                  <a:cubicBezTo>
                    <a:pt x="19" y="0"/>
                    <a:pt x="23" y="2"/>
                    <a:pt x="26" y="6"/>
                  </a:cubicBezTo>
                  <a:cubicBezTo>
                    <a:pt x="28" y="8"/>
                    <a:pt x="29" y="12"/>
                    <a:pt x="29" y="16"/>
                  </a:cubicBezTo>
                  <a:cubicBezTo>
                    <a:pt x="3" y="16"/>
                    <a:pt x="3" y="16"/>
                    <a:pt x="3" y="16"/>
                  </a:cubicBezTo>
                  <a:cubicBezTo>
                    <a:pt x="4" y="19"/>
                    <a:pt x="5" y="22"/>
                    <a:pt x="7" y="24"/>
                  </a:cubicBezTo>
                  <a:cubicBezTo>
                    <a:pt x="9" y="26"/>
                    <a:pt x="11" y="27"/>
                    <a:pt x="14" y="27"/>
                  </a:cubicBezTo>
                  <a:cubicBezTo>
                    <a:pt x="16" y="27"/>
                    <a:pt x="17" y="27"/>
                    <a:pt x="18" y="26"/>
                  </a:cubicBezTo>
                  <a:cubicBezTo>
                    <a:pt x="20" y="26"/>
                    <a:pt x="21" y="25"/>
                    <a:pt x="22" y="24"/>
                  </a:cubicBezTo>
                  <a:cubicBezTo>
                    <a:pt x="23" y="23"/>
                    <a:pt x="24" y="22"/>
                    <a:pt x="25" y="20"/>
                  </a:cubicBezTo>
                  <a:close/>
                  <a:moveTo>
                    <a:pt x="25" y="12"/>
                  </a:moveTo>
                  <a:cubicBezTo>
                    <a:pt x="24" y="10"/>
                    <a:pt x="24" y="9"/>
                    <a:pt x="23" y="8"/>
                  </a:cubicBezTo>
                  <a:cubicBezTo>
                    <a:pt x="22" y="7"/>
                    <a:pt x="21" y="6"/>
                    <a:pt x="19" y="5"/>
                  </a:cubicBezTo>
                  <a:cubicBezTo>
                    <a:pt x="18" y="4"/>
                    <a:pt x="16" y="4"/>
                    <a:pt x="14" y="4"/>
                  </a:cubicBezTo>
                  <a:cubicBezTo>
                    <a:pt x="12" y="4"/>
                    <a:pt x="9" y="5"/>
                    <a:pt x="7" y="7"/>
                  </a:cubicBezTo>
                  <a:cubicBezTo>
                    <a:pt x="6" y="8"/>
                    <a:pt x="5" y="10"/>
                    <a:pt x="4" y="12"/>
                  </a:cubicBezTo>
                  <a:lnTo>
                    <a:pt x="25" y="12"/>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062171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Tahoma" panose="020B0604030504040204" pitchFamily="34" charset="0"/>
      </a:defRPr>
    </a:lvl1pPr>
    <a:lvl2pPr marL="628650" indent="-171450" algn="l" defTabSz="914400" rtl="0" eaLnBrk="1" latinLnBrk="0" hangingPunct="1">
      <a:buFont typeface="Arial" panose="020B0604020202020204" pitchFamily="34" charset="0"/>
      <a:buChar char="•"/>
      <a:defRPr sz="1200" kern="1200">
        <a:solidFill>
          <a:schemeClr val="tx1"/>
        </a:solidFill>
        <a:latin typeface="+mn-lt"/>
        <a:ea typeface="+mn-ea"/>
        <a:cs typeface="Tahoma" panose="020B0604030504040204" pitchFamily="34" charset="0"/>
      </a:defRPr>
    </a:lvl2pPr>
    <a:lvl3pPr marL="1085850" indent="-171450" algn="l" defTabSz="914400" rtl="0" eaLnBrk="1" latinLnBrk="0" hangingPunct="1">
      <a:buFont typeface="Arial" panose="020B0604020202020204" pitchFamily="34" charset="0"/>
      <a:buChar char="•"/>
      <a:defRPr sz="1200" kern="1200">
        <a:solidFill>
          <a:schemeClr val="tx1"/>
        </a:solidFill>
        <a:latin typeface="+mn-lt"/>
        <a:ea typeface="+mn-ea"/>
        <a:cs typeface="Tahoma" panose="020B0604030504040204" pitchFamily="34" charset="0"/>
      </a:defRPr>
    </a:lvl3pPr>
    <a:lvl4pPr marL="1543050" indent="-171450" algn="l" defTabSz="914400" rtl="0" eaLnBrk="1" latinLnBrk="0" hangingPunct="1">
      <a:buFont typeface="Arial" panose="020B0604020202020204" pitchFamily="34" charset="0"/>
      <a:buChar char="•"/>
      <a:defRPr sz="1200" kern="1200">
        <a:solidFill>
          <a:schemeClr val="tx1"/>
        </a:solidFill>
        <a:latin typeface="+mn-lt"/>
        <a:ea typeface="+mn-ea"/>
        <a:cs typeface="Tahoma" panose="020B0604030504040204" pitchFamily="34" charset="0"/>
      </a:defRPr>
    </a:lvl4pPr>
    <a:lvl5pPr marL="2000250" indent="-171450" algn="l" defTabSz="914400" rtl="0" eaLnBrk="1" latinLnBrk="0" hangingPunct="1">
      <a:buFont typeface="Arial" panose="020B0604020202020204" pitchFamily="34" charset="0"/>
      <a:buChar char="•"/>
      <a:defRPr sz="1200" kern="1200">
        <a:solidFill>
          <a:schemeClr val="tx1"/>
        </a:solidFill>
        <a:latin typeface="+mn-lt"/>
        <a:ea typeface="+mn-ea"/>
        <a:cs typeface="Tahom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31C06EA9-5B09-4754-A303-3A3F0FC820EB}" type="slidenum">
              <a:rPr lang="en-US" smtClean="0">
                <a:cs typeface="Tahoma" panose="020B0604030504040204" pitchFamily="34" charset="0"/>
              </a:rPr>
              <a:pPr/>
              <a:t>4</a:t>
            </a:fld>
            <a:endParaRPr lang="en-US">
              <a:cs typeface="Tahoma" panose="020B0604030504040204" pitchFamily="34" charset="0"/>
            </a:endParaRPr>
          </a:p>
        </p:txBody>
      </p:sp>
    </p:spTree>
    <p:extLst>
      <p:ext uri="{BB962C8B-B14F-4D97-AF65-F5344CB8AC3E}">
        <p14:creationId xmlns:p14="http://schemas.microsoft.com/office/powerpoint/2010/main" val="2215395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10"/>
          </p:nvPr>
        </p:nvSpPr>
        <p:spPr/>
        <p:txBody>
          <a:bodyPr/>
          <a:lstStyle/>
          <a:p>
            <a:fld id="{31C06EA9-5B09-4754-A303-3A3F0FC820EB}" type="slidenum">
              <a:rPr lang="en-US" smtClean="0">
                <a:cs typeface="Tahoma" panose="020B0604030504040204" pitchFamily="34" charset="0"/>
              </a:rPr>
              <a:pPr/>
              <a:t>5</a:t>
            </a:fld>
            <a:endParaRPr lang="en-US">
              <a:cs typeface="Tahoma" panose="020B0604030504040204" pitchFamily="34" charset="0"/>
            </a:endParaRPr>
          </a:p>
        </p:txBody>
      </p:sp>
    </p:spTree>
    <p:extLst>
      <p:ext uri="{BB962C8B-B14F-4D97-AF65-F5344CB8AC3E}">
        <p14:creationId xmlns:p14="http://schemas.microsoft.com/office/powerpoint/2010/main" val="2866358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1C06EA9-5B09-4754-A303-3A3F0FC820EB}" type="slidenum">
              <a:rPr lang="en-US" smtClean="0">
                <a:cs typeface="Tahoma" panose="020B0604030504040204" pitchFamily="34" charset="0"/>
              </a:rPr>
              <a:pPr/>
              <a:t>21</a:t>
            </a:fld>
            <a:endParaRPr lang="en-US">
              <a:cs typeface="Tahoma" panose="020B0604030504040204" pitchFamily="34" charset="0"/>
            </a:endParaRPr>
          </a:p>
        </p:txBody>
      </p:sp>
    </p:spTree>
    <p:extLst>
      <p:ext uri="{BB962C8B-B14F-4D97-AF65-F5344CB8AC3E}">
        <p14:creationId xmlns:p14="http://schemas.microsoft.com/office/powerpoint/2010/main" val="1072551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Cover Slide">
    <p:bg>
      <p:bgPr>
        <a:solidFill>
          <a:schemeClr val="bg2"/>
        </a:solidFill>
        <a:effectLst/>
      </p:bgPr>
    </p:bg>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372A564D-06A5-4EFE-B38B-6D6BE06ECA5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642549"/>
            <a:ext cx="12192000" cy="1856941"/>
          </a:xfrm>
          <a:prstGeom prst="rect">
            <a:avLst/>
          </a:prstGeom>
        </p:spPr>
      </p:pic>
      <p:pic>
        <p:nvPicPr>
          <p:cNvPr id="3" name="תמונה 2" descr="תמונה שמכילה אובייקט&#10;&#10;תיאור שנוצר ברמת מהימנות גבוהה">
            <a:extLst>
              <a:ext uri="{FF2B5EF4-FFF2-40B4-BE49-F238E27FC236}">
                <a16:creationId xmlns:a16="http://schemas.microsoft.com/office/drawing/2014/main" id="{07CFF163-8B1C-47C8-BBE1-D23B5B2E5D65}"/>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09760" y="389002"/>
            <a:ext cx="7800815" cy="1025635"/>
          </a:xfrm>
          <a:prstGeom prst="rect">
            <a:avLst/>
          </a:prstGeom>
        </p:spPr>
      </p:pic>
      <p:sp>
        <p:nvSpPr>
          <p:cNvPr id="125" name="מציין מיקום טקסט 46">
            <a:extLst>
              <a:ext uri="{FF2B5EF4-FFF2-40B4-BE49-F238E27FC236}">
                <a16:creationId xmlns:a16="http://schemas.microsoft.com/office/drawing/2014/main" id="{5FD01500-B874-4ED1-BA77-137138AC7113}"/>
              </a:ext>
            </a:extLst>
          </p:cNvPr>
          <p:cNvSpPr>
            <a:spLocks noGrp="1"/>
          </p:cNvSpPr>
          <p:nvPr>
            <p:ph type="body" sz="quarter" idx="16" hasCustomPrompt="1"/>
          </p:nvPr>
        </p:nvSpPr>
        <p:spPr>
          <a:xfrm>
            <a:off x="5047315" y="5945551"/>
            <a:ext cx="2037913" cy="360000"/>
          </a:xfrm>
        </p:spPr>
        <p:txBody>
          <a:bodyPr>
            <a:noAutofit/>
          </a:bodyPr>
          <a:lstStyle>
            <a:lvl1pPr algn="ctr">
              <a:spcBef>
                <a:spcPts val="0"/>
              </a:spcBef>
              <a:defRPr sz="2000" b="0">
                <a:solidFill>
                  <a:schemeClr val="tx1"/>
                </a:solidFill>
                <a:latin typeface="+mn-lt"/>
              </a:defRPr>
            </a:lvl1pPr>
          </a:lstStyle>
          <a:p>
            <a:pPr lvl="0"/>
            <a:r>
              <a:rPr lang="en-US" dirty="0"/>
              <a:t>Date</a:t>
            </a:r>
          </a:p>
        </p:txBody>
      </p:sp>
      <p:sp>
        <p:nvSpPr>
          <p:cNvPr id="119" name="כותרת 1">
            <a:extLst>
              <a:ext uri="{FF2B5EF4-FFF2-40B4-BE49-F238E27FC236}">
                <a16:creationId xmlns:a16="http://schemas.microsoft.com/office/drawing/2014/main" id="{E40A6F19-AB55-4BB2-90A9-1D0AFF238E97}"/>
              </a:ext>
            </a:extLst>
          </p:cNvPr>
          <p:cNvSpPr>
            <a:spLocks noGrp="1"/>
          </p:cNvSpPr>
          <p:nvPr>
            <p:ph type="ctrTitle" hasCustomPrompt="1"/>
          </p:nvPr>
        </p:nvSpPr>
        <p:spPr>
          <a:xfrm>
            <a:off x="566884" y="2947395"/>
            <a:ext cx="10998774" cy="1330920"/>
          </a:xfrm>
        </p:spPr>
        <p:txBody>
          <a:bodyPr>
            <a:noAutofit/>
          </a:bodyPr>
          <a:lstStyle>
            <a:lvl1pPr algn="ctr">
              <a:lnSpc>
                <a:spcPts val="4400"/>
              </a:lnSpc>
              <a:defRPr sz="4800" baseline="0">
                <a:solidFill>
                  <a:schemeClr val="accent1"/>
                </a:solidFill>
                <a:latin typeface="+mj-lt"/>
              </a:defRPr>
            </a:lvl1pPr>
          </a:lstStyle>
          <a:p>
            <a:r>
              <a:rPr lang="en-US" dirty="0"/>
              <a:t>Presentation title</a:t>
            </a:r>
          </a:p>
        </p:txBody>
      </p:sp>
      <p:sp>
        <p:nvSpPr>
          <p:cNvPr id="38" name="מציין מיקום טקסט 46">
            <a:extLst>
              <a:ext uri="{FF2B5EF4-FFF2-40B4-BE49-F238E27FC236}">
                <a16:creationId xmlns:a16="http://schemas.microsoft.com/office/drawing/2014/main" id="{723708AD-1A8C-4C3F-BD80-D41BBAFFB041}"/>
              </a:ext>
            </a:extLst>
          </p:cNvPr>
          <p:cNvSpPr>
            <a:spLocks noGrp="1"/>
          </p:cNvSpPr>
          <p:nvPr>
            <p:ph type="body" sz="quarter" idx="13" hasCustomPrompt="1"/>
          </p:nvPr>
        </p:nvSpPr>
        <p:spPr>
          <a:xfrm>
            <a:off x="3688591" y="5071255"/>
            <a:ext cx="2880000" cy="325683"/>
          </a:xfrm>
        </p:spPr>
        <p:txBody>
          <a:bodyPr vert="horz" lIns="108878" tIns="54439" rIns="108878" bIns="54439" rtlCol="0">
            <a:noAutofit/>
          </a:bodyPr>
          <a:lstStyle>
            <a:lvl1pPr>
              <a:defRPr lang="en-US" sz="2000" b="1" dirty="0">
                <a:solidFill>
                  <a:schemeClr val="accent1"/>
                </a:solidFill>
                <a:latin typeface="+mn-lt"/>
              </a:defRPr>
            </a:lvl1pPr>
          </a:lstStyle>
          <a:p>
            <a:pPr lvl="0">
              <a:spcBef>
                <a:spcPts val="0"/>
              </a:spcBef>
            </a:pPr>
            <a:r>
              <a:rPr lang="en-US" dirty="0"/>
              <a:t>Name</a:t>
            </a:r>
          </a:p>
        </p:txBody>
      </p:sp>
      <p:sp>
        <p:nvSpPr>
          <p:cNvPr id="39" name="מציין מיקום טקסט 46">
            <a:extLst>
              <a:ext uri="{FF2B5EF4-FFF2-40B4-BE49-F238E27FC236}">
                <a16:creationId xmlns:a16="http://schemas.microsoft.com/office/drawing/2014/main" id="{0414D16D-A991-4A59-B46B-10A4B8FF1B4E}"/>
              </a:ext>
            </a:extLst>
          </p:cNvPr>
          <p:cNvSpPr>
            <a:spLocks noGrp="1"/>
          </p:cNvSpPr>
          <p:nvPr>
            <p:ph type="body" sz="quarter" idx="17" hasCustomPrompt="1"/>
          </p:nvPr>
        </p:nvSpPr>
        <p:spPr>
          <a:xfrm>
            <a:off x="7222942" y="5071255"/>
            <a:ext cx="2880000" cy="325683"/>
          </a:xfrm>
        </p:spPr>
        <p:txBody>
          <a:bodyPr vert="horz" lIns="108878" tIns="54439" rIns="108878" bIns="54439" rtlCol="0">
            <a:noAutofit/>
          </a:bodyPr>
          <a:lstStyle>
            <a:lvl1pPr rtl="0">
              <a:defRPr lang="en-US" sz="2000" b="1" dirty="0">
                <a:solidFill>
                  <a:schemeClr val="accent1"/>
                </a:solidFill>
                <a:latin typeface="+mn-lt"/>
              </a:defRPr>
            </a:lvl1pPr>
          </a:lstStyle>
          <a:p>
            <a:pPr lvl="0">
              <a:spcBef>
                <a:spcPts val="0"/>
              </a:spcBef>
            </a:pPr>
            <a:r>
              <a:rPr lang="en-US" dirty="0"/>
              <a:t>Text</a:t>
            </a:r>
          </a:p>
        </p:txBody>
      </p:sp>
      <p:sp>
        <p:nvSpPr>
          <p:cNvPr id="40" name="TextBox 39">
            <a:extLst>
              <a:ext uri="{FF2B5EF4-FFF2-40B4-BE49-F238E27FC236}">
                <a16:creationId xmlns:a16="http://schemas.microsoft.com/office/drawing/2014/main" id="{D7444CF9-36DD-4075-BEFB-C959185E6308}"/>
              </a:ext>
            </a:extLst>
          </p:cNvPr>
          <p:cNvSpPr txBox="1"/>
          <p:nvPr userDrawn="1"/>
        </p:nvSpPr>
        <p:spPr>
          <a:xfrm>
            <a:off x="2041970" y="5082995"/>
            <a:ext cx="1646622" cy="400110"/>
          </a:xfrm>
          <a:prstGeom prst="rect">
            <a:avLst/>
          </a:prstGeom>
          <a:noFill/>
        </p:spPr>
        <p:txBody>
          <a:bodyPr wrap="square" rtlCol="0">
            <a:spAutoFit/>
          </a:bodyPr>
          <a:lstStyle/>
          <a:p>
            <a:r>
              <a:rPr lang="en-US" sz="2000" b="0" kern="1200" baseline="0" dirty="0">
                <a:solidFill>
                  <a:schemeClr val="accent1"/>
                </a:solidFill>
                <a:latin typeface="+mn-lt"/>
                <a:ea typeface="+mn-ea"/>
                <a:cs typeface="Tahoma" panose="020B0604030504040204" pitchFamily="34" charset="0"/>
              </a:rPr>
              <a:t>Presented by:</a:t>
            </a:r>
          </a:p>
        </p:txBody>
      </p:sp>
      <p:sp>
        <p:nvSpPr>
          <p:cNvPr id="41" name="TextBox 40">
            <a:extLst>
              <a:ext uri="{FF2B5EF4-FFF2-40B4-BE49-F238E27FC236}">
                <a16:creationId xmlns:a16="http://schemas.microsoft.com/office/drawing/2014/main" id="{2BD26F86-6539-41EE-BEEC-1242BFE10597}"/>
              </a:ext>
            </a:extLst>
          </p:cNvPr>
          <p:cNvSpPr txBox="1"/>
          <p:nvPr userDrawn="1"/>
        </p:nvSpPr>
        <p:spPr>
          <a:xfrm>
            <a:off x="6591952" y="5082995"/>
            <a:ext cx="681397" cy="400110"/>
          </a:xfrm>
          <a:prstGeom prst="rect">
            <a:avLst/>
          </a:prstGeom>
          <a:noFill/>
        </p:spPr>
        <p:txBody>
          <a:bodyPr wrap="square" rtlCol="0">
            <a:spAutoFit/>
          </a:bodyPr>
          <a:lstStyle/>
          <a:p>
            <a:r>
              <a:rPr lang="en-US" sz="2000" b="0" kern="1200" baseline="0" dirty="0">
                <a:solidFill>
                  <a:schemeClr val="accent1"/>
                </a:solidFill>
                <a:latin typeface="+mn-lt"/>
                <a:ea typeface="+mn-ea"/>
                <a:cs typeface="Tahoma" panose="020B0604030504040204" pitchFamily="34" charset="0"/>
              </a:rPr>
              <a:t>For:</a:t>
            </a:r>
          </a:p>
        </p:txBody>
      </p:sp>
      <p:sp>
        <p:nvSpPr>
          <p:cNvPr id="12" name="TextBox 11">
            <a:extLst>
              <a:ext uri="{FF2B5EF4-FFF2-40B4-BE49-F238E27FC236}">
                <a16:creationId xmlns:a16="http://schemas.microsoft.com/office/drawing/2014/main" id="{13E566ED-C85F-4471-BBF7-A8D5741A95D3}"/>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2020</a:t>
            </a:r>
            <a:endParaRPr lang="he-IL" sz="1400" dirty="0">
              <a:solidFill>
                <a:schemeClr val="bg1"/>
              </a:solidFill>
            </a:endParaRPr>
          </a:p>
        </p:txBody>
      </p:sp>
    </p:spTree>
    <p:extLst>
      <p:ext uri="{BB962C8B-B14F-4D97-AF65-F5344CB8AC3E}">
        <p14:creationId xmlns:p14="http://schemas.microsoft.com/office/powerpoint/2010/main" val="2563828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 General 3">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כותרת 1">
            <a:extLst>
              <a:ext uri="{FF2B5EF4-FFF2-40B4-BE49-F238E27FC236}">
                <a16:creationId xmlns:a16="http://schemas.microsoft.com/office/drawing/2014/main" id="{5301E480-981E-49AF-B552-C702B15BAE22}"/>
              </a:ext>
            </a:extLst>
          </p:cNvPr>
          <p:cNvSpPr>
            <a:spLocks noGrp="1"/>
          </p:cNvSpPr>
          <p:nvPr>
            <p:ph type="title" hasCustomPrompt="1"/>
          </p:nvPr>
        </p:nvSpPr>
        <p:spPr>
          <a:xfrm>
            <a:off x="8257890" y="3429000"/>
            <a:ext cx="3600000" cy="2678030"/>
          </a:xfrm>
        </p:spPr>
        <p:txBody>
          <a:bodyPr anchor="t">
            <a:noAutofit/>
          </a:bodyPr>
          <a:lstStyle>
            <a:lvl1pPr algn="ctr">
              <a:lnSpc>
                <a:spcPts val="4800"/>
              </a:lnSpc>
              <a:defRPr sz="4800" b="0" cap="none" baseline="0">
                <a:solidFill>
                  <a:schemeClr val="tx1"/>
                </a:solidFill>
                <a:latin typeface="+mj-lt"/>
              </a:defRPr>
            </a:lvl1pPr>
          </a:lstStyle>
          <a:p>
            <a:r>
              <a:rPr lang="en-US" dirty="0"/>
              <a:t>Divider headline</a:t>
            </a:r>
          </a:p>
        </p:txBody>
      </p:sp>
      <p:pic>
        <p:nvPicPr>
          <p:cNvPr id="34" name="תמונה 33">
            <a:extLst>
              <a:ext uri="{FF2B5EF4-FFF2-40B4-BE49-F238E27FC236}">
                <a16:creationId xmlns:a16="http://schemas.microsoft.com/office/drawing/2014/main" id="{6F7F4453-8800-4C06-BF90-006519AAEA58}"/>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6" name="TextBox 5">
            <a:extLst>
              <a:ext uri="{FF2B5EF4-FFF2-40B4-BE49-F238E27FC236}">
                <a16:creationId xmlns:a16="http://schemas.microsoft.com/office/drawing/2014/main" id="{58D1CA5A-67E0-445C-8ED9-1D97C8DEDCAC}"/>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tx1"/>
                </a:solidFill>
              </a:rPr>
              <a:t>© ETSI 2020</a:t>
            </a:r>
            <a:endParaRPr lang="he-IL" sz="1400" dirty="0">
              <a:solidFill>
                <a:schemeClr val="tx1"/>
              </a:solidFill>
            </a:endParaRPr>
          </a:p>
        </p:txBody>
      </p:sp>
    </p:spTree>
    <p:extLst>
      <p:ext uri="{BB962C8B-B14F-4D97-AF65-F5344CB8AC3E}">
        <p14:creationId xmlns:p14="http://schemas.microsoft.com/office/powerpoint/2010/main" val="425764107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 General Divider 3">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80" name="מחבר ישר 79">
            <a:extLst>
              <a:ext uri="{FF2B5EF4-FFF2-40B4-BE49-F238E27FC236}">
                <a16:creationId xmlns:a16="http://schemas.microsoft.com/office/drawing/2014/main" id="{6D31CB01-F4A3-47B4-9C21-E340F9C27871}"/>
              </a:ext>
            </a:extLst>
          </p:cNvPr>
          <p:cNvCxnSpPr>
            <a:cxnSpLocks/>
          </p:cNvCxnSpPr>
          <p:nvPr userDrawn="1"/>
        </p:nvCxnSpPr>
        <p:spPr>
          <a:xfrm>
            <a:off x="609758" y="1140812"/>
            <a:ext cx="900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מציין מיקום של כותרת 1">
            <a:extLst>
              <a:ext uri="{FF2B5EF4-FFF2-40B4-BE49-F238E27FC236}">
                <a16:creationId xmlns:a16="http://schemas.microsoft.com/office/drawing/2014/main" id="{EA62C280-1267-4CDA-A4BE-BD0F68AECDA9}"/>
              </a:ext>
            </a:extLst>
          </p:cNvPr>
          <p:cNvSpPr>
            <a:spLocks noGrp="1"/>
          </p:cNvSpPr>
          <p:nvPr userDrawn="1">
            <p:ph type="title" hasCustomPrompt="1"/>
          </p:nvPr>
        </p:nvSpPr>
        <p:spPr>
          <a:xfrm>
            <a:off x="609760" y="274702"/>
            <a:ext cx="9000000"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userDrawn="1">
            <p:ph sz="quarter" idx="10" hasCustomPrompt="1"/>
          </p:nvPr>
        </p:nvSpPr>
        <p:spPr>
          <a:xfrm>
            <a:off x="609758" y="1600571"/>
            <a:ext cx="9000000"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13" name="תמונה 12">
            <a:extLst>
              <a:ext uri="{FF2B5EF4-FFF2-40B4-BE49-F238E27FC236}">
                <a16:creationId xmlns:a16="http://schemas.microsoft.com/office/drawing/2014/main" id="{51374FC3-FDE5-46BE-9615-D545EFC9B39E}"/>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11" name="TextBox 10">
            <a:extLst>
              <a:ext uri="{FF2B5EF4-FFF2-40B4-BE49-F238E27FC236}">
                <a16:creationId xmlns:a16="http://schemas.microsoft.com/office/drawing/2014/main" id="{BB1FBECD-340B-4FAB-BA12-88175B94A2C1}"/>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2020</a:t>
            </a:r>
            <a:endParaRPr lang="he-IL" sz="1400" dirty="0">
              <a:solidFill>
                <a:schemeClr val="bg1"/>
              </a:solidFill>
            </a:endParaRPr>
          </a:p>
        </p:txBody>
      </p:sp>
      <p:sp>
        <p:nvSpPr>
          <p:cNvPr id="12" name="Footer Placeholder 3">
            <a:extLst>
              <a:ext uri="{FF2B5EF4-FFF2-40B4-BE49-F238E27FC236}">
                <a16:creationId xmlns:a16="http://schemas.microsoft.com/office/drawing/2014/main" id="{84EF2ADB-9A89-40BC-BC15-3C01C6088479}"/>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tx1"/>
                </a:solidFill>
                <a:latin typeface="Calibri" panose="020F0502020204030204" pitchFamily="34" charset="0"/>
                <a:cs typeface="Calibri" panose="020F0502020204030204" pitchFamily="34" charset="0"/>
              </a:rPr>
              <a:pPr algn="r"/>
              <a:t>‹#›</a:t>
            </a:fld>
            <a:endParaRPr lang="en-US" sz="1400" baseline="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17414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 General 4">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כותרת 1">
            <a:extLst>
              <a:ext uri="{FF2B5EF4-FFF2-40B4-BE49-F238E27FC236}">
                <a16:creationId xmlns:a16="http://schemas.microsoft.com/office/drawing/2014/main" id="{5301E480-981E-49AF-B552-C702B15BAE22}"/>
              </a:ext>
            </a:extLst>
          </p:cNvPr>
          <p:cNvSpPr>
            <a:spLocks noGrp="1"/>
          </p:cNvSpPr>
          <p:nvPr>
            <p:ph type="title" hasCustomPrompt="1"/>
          </p:nvPr>
        </p:nvSpPr>
        <p:spPr>
          <a:xfrm>
            <a:off x="8257890" y="3429000"/>
            <a:ext cx="3600000" cy="2678030"/>
          </a:xfrm>
        </p:spPr>
        <p:txBody>
          <a:bodyPr anchor="t">
            <a:noAutofit/>
          </a:bodyPr>
          <a:lstStyle>
            <a:lvl1pPr algn="ctr">
              <a:lnSpc>
                <a:spcPts val="4800"/>
              </a:lnSpc>
              <a:defRPr sz="4800" b="0" cap="none" baseline="0">
                <a:solidFill>
                  <a:schemeClr val="tx1"/>
                </a:solidFill>
                <a:latin typeface="+mj-lt"/>
              </a:defRPr>
            </a:lvl1pPr>
          </a:lstStyle>
          <a:p>
            <a:r>
              <a:rPr lang="en-US" dirty="0"/>
              <a:t>Divider headline</a:t>
            </a:r>
          </a:p>
        </p:txBody>
      </p:sp>
      <p:pic>
        <p:nvPicPr>
          <p:cNvPr id="34" name="תמונה 33">
            <a:extLst>
              <a:ext uri="{FF2B5EF4-FFF2-40B4-BE49-F238E27FC236}">
                <a16:creationId xmlns:a16="http://schemas.microsoft.com/office/drawing/2014/main" id="{6F7F4453-8800-4C06-BF90-006519AAEA58}"/>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6" name="TextBox 5">
            <a:extLst>
              <a:ext uri="{FF2B5EF4-FFF2-40B4-BE49-F238E27FC236}">
                <a16:creationId xmlns:a16="http://schemas.microsoft.com/office/drawing/2014/main" id="{59B6A789-9E81-499C-A423-9BF9017CA763}"/>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2020</a:t>
            </a:r>
            <a:endParaRPr lang="he-IL" sz="1400" dirty="0">
              <a:solidFill>
                <a:schemeClr val="bg1"/>
              </a:solidFill>
            </a:endParaRPr>
          </a:p>
        </p:txBody>
      </p:sp>
    </p:spTree>
    <p:extLst>
      <p:ext uri="{BB962C8B-B14F-4D97-AF65-F5344CB8AC3E}">
        <p14:creationId xmlns:p14="http://schemas.microsoft.com/office/powerpoint/2010/main" val="323708105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 General Divider 4">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80" name="מחבר ישר 79">
            <a:extLst>
              <a:ext uri="{FF2B5EF4-FFF2-40B4-BE49-F238E27FC236}">
                <a16:creationId xmlns:a16="http://schemas.microsoft.com/office/drawing/2014/main" id="{6D31CB01-F4A3-47B4-9C21-E340F9C27871}"/>
              </a:ext>
            </a:extLst>
          </p:cNvPr>
          <p:cNvCxnSpPr>
            <a:cxnSpLocks/>
          </p:cNvCxnSpPr>
          <p:nvPr userDrawn="1"/>
        </p:nvCxnSpPr>
        <p:spPr>
          <a:xfrm>
            <a:off x="609758" y="1140812"/>
            <a:ext cx="900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מציין מיקום של כותרת 1">
            <a:extLst>
              <a:ext uri="{FF2B5EF4-FFF2-40B4-BE49-F238E27FC236}">
                <a16:creationId xmlns:a16="http://schemas.microsoft.com/office/drawing/2014/main" id="{EA62C280-1267-4CDA-A4BE-BD0F68AECDA9}"/>
              </a:ext>
            </a:extLst>
          </p:cNvPr>
          <p:cNvSpPr>
            <a:spLocks noGrp="1"/>
          </p:cNvSpPr>
          <p:nvPr userDrawn="1">
            <p:ph type="title" hasCustomPrompt="1"/>
          </p:nvPr>
        </p:nvSpPr>
        <p:spPr>
          <a:xfrm>
            <a:off x="609760" y="274702"/>
            <a:ext cx="9000000"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userDrawn="1">
            <p:ph sz="quarter" idx="10" hasCustomPrompt="1"/>
          </p:nvPr>
        </p:nvSpPr>
        <p:spPr>
          <a:xfrm>
            <a:off x="609758" y="1600571"/>
            <a:ext cx="9000000"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13" name="תמונה 12">
            <a:extLst>
              <a:ext uri="{FF2B5EF4-FFF2-40B4-BE49-F238E27FC236}">
                <a16:creationId xmlns:a16="http://schemas.microsoft.com/office/drawing/2014/main" id="{51374FC3-FDE5-46BE-9615-D545EFC9B39E}"/>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11" name="TextBox 10">
            <a:extLst>
              <a:ext uri="{FF2B5EF4-FFF2-40B4-BE49-F238E27FC236}">
                <a16:creationId xmlns:a16="http://schemas.microsoft.com/office/drawing/2014/main" id="{A6888615-4A21-4FA2-A689-8FB7634D6320}"/>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2020</a:t>
            </a:r>
            <a:endParaRPr lang="he-IL" sz="1400" dirty="0">
              <a:solidFill>
                <a:schemeClr val="bg1"/>
              </a:solidFill>
            </a:endParaRPr>
          </a:p>
        </p:txBody>
      </p:sp>
      <p:sp>
        <p:nvSpPr>
          <p:cNvPr id="12" name="Footer Placeholder 3">
            <a:extLst>
              <a:ext uri="{FF2B5EF4-FFF2-40B4-BE49-F238E27FC236}">
                <a16:creationId xmlns:a16="http://schemas.microsoft.com/office/drawing/2014/main" id="{221EA363-98E5-455B-8A3E-B673A250ECE9}"/>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bg1"/>
                </a:solidFill>
                <a:latin typeface="Calibri" panose="020F0502020204030204" pitchFamily="34" charset="0"/>
                <a:cs typeface="Calibri" panose="020F0502020204030204" pitchFamily="34" charset="0"/>
              </a:rPr>
              <a:pPr algn="r"/>
              <a:t>‹#›</a:t>
            </a:fld>
            <a:endParaRPr lang="en-US" sz="1400" baseline="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67044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 General 5">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כותרת 1">
            <a:extLst>
              <a:ext uri="{FF2B5EF4-FFF2-40B4-BE49-F238E27FC236}">
                <a16:creationId xmlns:a16="http://schemas.microsoft.com/office/drawing/2014/main" id="{5301E480-981E-49AF-B552-C702B15BAE22}"/>
              </a:ext>
            </a:extLst>
          </p:cNvPr>
          <p:cNvSpPr>
            <a:spLocks noGrp="1"/>
          </p:cNvSpPr>
          <p:nvPr>
            <p:ph type="title" hasCustomPrompt="1"/>
          </p:nvPr>
        </p:nvSpPr>
        <p:spPr>
          <a:xfrm>
            <a:off x="8257890" y="3429000"/>
            <a:ext cx="3600000" cy="2678030"/>
          </a:xfrm>
        </p:spPr>
        <p:txBody>
          <a:bodyPr anchor="t">
            <a:noAutofit/>
          </a:bodyPr>
          <a:lstStyle>
            <a:lvl1pPr algn="ctr">
              <a:lnSpc>
                <a:spcPts val="4800"/>
              </a:lnSpc>
              <a:defRPr sz="4800" b="0" cap="none" baseline="0">
                <a:solidFill>
                  <a:schemeClr val="tx1"/>
                </a:solidFill>
                <a:latin typeface="+mj-lt"/>
              </a:defRPr>
            </a:lvl1pPr>
          </a:lstStyle>
          <a:p>
            <a:r>
              <a:rPr lang="en-US" dirty="0"/>
              <a:t>Divider headline</a:t>
            </a:r>
          </a:p>
        </p:txBody>
      </p:sp>
      <p:pic>
        <p:nvPicPr>
          <p:cNvPr id="34" name="תמונה 33">
            <a:extLst>
              <a:ext uri="{FF2B5EF4-FFF2-40B4-BE49-F238E27FC236}">
                <a16:creationId xmlns:a16="http://schemas.microsoft.com/office/drawing/2014/main" id="{6F7F4453-8800-4C06-BF90-006519AAEA58}"/>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6" name="TextBox 5">
            <a:extLst>
              <a:ext uri="{FF2B5EF4-FFF2-40B4-BE49-F238E27FC236}">
                <a16:creationId xmlns:a16="http://schemas.microsoft.com/office/drawing/2014/main" id="{AAEF83C6-9764-4440-8BD6-C4073E91D316}"/>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2020</a:t>
            </a:r>
            <a:endParaRPr lang="he-IL" sz="1400" dirty="0">
              <a:solidFill>
                <a:schemeClr val="bg1"/>
              </a:solidFill>
            </a:endParaRPr>
          </a:p>
        </p:txBody>
      </p:sp>
    </p:spTree>
    <p:extLst>
      <p:ext uri="{BB962C8B-B14F-4D97-AF65-F5344CB8AC3E}">
        <p14:creationId xmlns:p14="http://schemas.microsoft.com/office/powerpoint/2010/main" val="225048718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 General Divider 5">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80" name="מחבר ישר 79">
            <a:extLst>
              <a:ext uri="{FF2B5EF4-FFF2-40B4-BE49-F238E27FC236}">
                <a16:creationId xmlns:a16="http://schemas.microsoft.com/office/drawing/2014/main" id="{6D31CB01-F4A3-47B4-9C21-E340F9C27871}"/>
              </a:ext>
            </a:extLst>
          </p:cNvPr>
          <p:cNvCxnSpPr>
            <a:cxnSpLocks/>
          </p:cNvCxnSpPr>
          <p:nvPr userDrawn="1"/>
        </p:nvCxnSpPr>
        <p:spPr>
          <a:xfrm>
            <a:off x="609758" y="1140812"/>
            <a:ext cx="900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מציין מיקום של כותרת 1">
            <a:extLst>
              <a:ext uri="{FF2B5EF4-FFF2-40B4-BE49-F238E27FC236}">
                <a16:creationId xmlns:a16="http://schemas.microsoft.com/office/drawing/2014/main" id="{EA62C280-1267-4CDA-A4BE-BD0F68AECDA9}"/>
              </a:ext>
            </a:extLst>
          </p:cNvPr>
          <p:cNvSpPr>
            <a:spLocks noGrp="1"/>
          </p:cNvSpPr>
          <p:nvPr userDrawn="1">
            <p:ph type="title" hasCustomPrompt="1"/>
          </p:nvPr>
        </p:nvSpPr>
        <p:spPr>
          <a:xfrm>
            <a:off x="609760" y="274702"/>
            <a:ext cx="9000000"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userDrawn="1">
            <p:ph sz="quarter" idx="10" hasCustomPrompt="1"/>
          </p:nvPr>
        </p:nvSpPr>
        <p:spPr>
          <a:xfrm>
            <a:off x="609758" y="1600571"/>
            <a:ext cx="9000000"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13" name="תמונה 12">
            <a:extLst>
              <a:ext uri="{FF2B5EF4-FFF2-40B4-BE49-F238E27FC236}">
                <a16:creationId xmlns:a16="http://schemas.microsoft.com/office/drawing/2014/main" id="{51374FC3-FDE5-46BE-9615-D545EFC9B39E}"/>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11" name="TextBox 10">
            <a:extLst>
              <a:ext uri="{FF2B5EF4-FFF2-40B4-BE49-F238E27FC236}">
                <a16:creationId xmlns:a16="http://schemas.microsoft.com/office/drawing/2014/main" id="{9676EC95-DA8E-4E8D-AC58-BCC198B18C8A}"/>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2020</a:t>
            </a:r>
            <a:endParaRPr lang="he-IL" sz="1400" dirty="0">
              <a:solidFill>
                <a:schemeClr val="bg1"/>
              </a:solidFill>
            </a:endParaRPr>
          </a:p>
        </p:txBody>
      </p:sp>
      <p:sp>
        <p:nvSpPr>
          <p:cNvPr id="12" name="Footer Placeholder 3">
            <a:extLst>
              <a:ext uri="{FF2B5EF4-FFF2-40B4-BE49-F238E27FC236}">
                <a16:creationId xmlns:a16="http://schemas.microsoft.com/office/drawing/2014/main" id="{D92B2546-3267-4D3A-95E9-94EEDE110FA2}"/>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tx1"/>
                </a:solidFill>
                <a:latin typeface="Calibri" panose="020F0502020204030204" pitchFamily="34" charset="0"/>
                <a:cs typeface="Calibri" panose="020F0502020204030204" pitchFamily="34" charset="0"/>
              </a:rPr>
              <a:pPr algn="r"/>
              <a:t>‹#›</a:t>
            </a:fld>
            <a:endParaRPr lang="en-US" sz="1400" baseline="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90701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XT SLIDE MAS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3393" y="452669"/>
            <a:ext cx="8640960" cy="576064"/>
          </a:xfrm>
        </p:spPr>
        <p:txBody>
          <a:bodyPr anchor="t"/>
          <a:lstStyle>
            <a:lvl1pPr algn="l">
              <a:defRPr sz="3733" b="1" cap="all">
                <a:solidFill>
                  <a:srgbClr val="1F497D"/>
                </a:solidFill>
              </a:defRPr>
            </a:lvl1pPr>
          </a:lstStyle>
          <a:p>
            <a:r>
              <a:rPr lang="en-US" dirty="0"/>
              <a:t>Click to add title</a:t>
            </a:r>
            <a:endParaRPr lang="en-GB" dirty="0"/>
          </a:p>
        </p:txBody>
      </p:sp>
      <p:sp>
        <p:nvSpPr>
          <p:cNvPr id="4" name="Footer Placeholder 4"/>
          <p:cNvSpPr txBox="1">
            <a:spLocks/>
          </p:cNvSpPr>
          <p:nvPr userDrawn="1"/>
        </p:nvSpPr>
        <p:spPr>
          <a:xfrm>
            <a:off x="10128449" y="6501342"/>
            <a:ext cx="6946900" cy="486833"/>
          </a:xfrm>
          <a:prstGeom prst="rect">
            <a:avLst/>
          </a:prstGeom>
        </p:spPr>
        <p:txBody>
          <a:bodyPr/>
          <a:lstStyle>
            <a:defPPr>
              <a:defRPr lang="en-US"/>
            </a:defPPr>
            <a:lvl1pPr marL="0" algn="l" defTabSz="914400" rtl="0" eaLnBrk="1" latinLnBrk="0" hangingPunct="1">
              <a:defRPr sz="800" kern="1200" smtClean="0">
                <a:solidFill>
                  <a:srgbClr val="898989"/>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67" dirty="0"/>
              <a:t>© ETSI 2020. All rights reserved</a:t>
            </a:r>
          </a:p>
        </p:txBody>
      </p:sp>
      <p:sp>
        <p:nvSpPr>
          <p:cNvPr id="5" name="Text Placeholder 2"/>
          <p:cNvSpPr>
            <a:spLocks noGrp="1"/>
          </p:cNvSpPr>
          <p:nvPr>
            <p:ph type="body" idx="1" hasCustomPrompt="1"/>
          </p:nvPr>
        </p:nvSpPr>
        <p:spPr>
          <a:xfrm>
            <a:off x="623392" y="1700808"/>
            <a:ext cx="11041227" cy="4704523"/>
          </a:xfrm>
          <a:prstGeom prst="rect">
            <a:avLst/>
          </a:prstGeom>
        </p:spPr>
        <p:txBody>
          <a:bodyPr anchor="t" anchorCtr="0"/>
          <a:lstStyle>
            <a:lvl1pPr marL="457189" marR="0" indent="-457189" algn="l" defTabSz="1219170" rtl="0" eaLnBrk="0" fontAlgn="base" latinLnBrk="0" hangingPunct="0">
              <a:lnSpc>
                <a:spcPct val="100000"/>
              </a:lnSpc>
              <a:spcBef>
                <a:spcPct val="20000"/>
              </a:spcBef>
              <a:spcAft>
                <a:spcPct val="0"/>
              </a:spcAft>
              <a:buClrTx/>
              <a:buSzPct val="90000"/>
              <a:buFontTx/>
              <a:buBlip>
                <a:blip r:embed="rId3"/>
              </a:buBlip>
              <a:tabLst/>
              <a:defRPr sz="2933" b="0">
                <a:solidFill>
                  <a:schemeClr val="tx1">
                    <a:lumMod val="65000"/>
                    <a:lumOff val="35000"/>
                  </a:schemeClr>
                </a:solidFill>
              </a:defRPr>
            </a:lvl1pPr>
            <a:lvl2pPr marL="990575" marR="0" indent="-380990" algn="l" defTabSz="121917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sz="2933">
                <a:solidFill>
                  <a:schemeClr val="tx1">
                    <a:tint val="75000"/>
                  </a:schemeClr>
                </a:solidFill>
              </a:defRPr>
            </a:lvl2pPr>
            <a:lvl3pPr marL="1523962" marR="0" indent="-304792" algn="l" defTabSz="121917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sz="2133">
                <a:solidFill>
                  <a:schemeClr val="tx1">
                    <a:tint val="75000"/>
                  </a:schemeClr>
                </a:solidFill>
              </a:defRPr>
            </a:lvl3pPr>
            <a:lvl4pPr marL="2133547" marR="0" indent="-304792" algn="l" defTabSz="121917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sz="1867">
                <a:solidFill>
                  <a:schemeClr val="tx1">
                    <a:tint val="75000"/>
                  </a:schemeClr>
                </a:solidFill>
              </a:defRPr>
            </a:lvl4pPr>
            <a:lvl5pPr marL="2743131" marR="0" indent="-304792" algn="l" defTabSz="121917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marL="457189" marR="0" lvl="0" indent="-457189" algn="l" defTabSz="1219170" rtl="0" eaLnBrk="0" fontAlgn="base" latinLnBrk="0" hangingPunct="0">
              <a:lnSpc>
                <a:spcPct val="100000"/>
              </a:lnSpc>
              <a:spcBef>
                <a:spcPct val="20000"/>
              </a:spcBef>
              <a:spcAft>
                <a:spcPct val="0"/>
              </a:spcAft>
              <a:buClrTx/>
              <a:buSzPct val="90000"/>
              <a:buFontTx/>
              <a:buBlip>
                <a:blip r:embed="rId3"/>
              </a:buBlip>
              <a:tabLst/>
              <a:defRPr/>
            </a:pPr>
            <a:r>
              <a:rPr kumimoji="0" lang="en-US" altLang="en-US" sz="3200" b="0" i="0" u="none" strike="noStrike" kern="1200" cap="none" spc="0" normalizeH="0" baseline="0" noProof="0" dirty="0">
                <a:ln>
                  <a:noFill/>
                </a:ln>
                <a:solidFill>
                  <a:srgbClr val="404040"/>
                </a:solidFill>
                <a:effectLst/>
                <a:uLnTx/>
                <a:uFillTx/>
                <a:latin typeface="Calibri" pitchFamily="34" charset="0"/>
                <a:ea typeface="+mn-ea"/>
                <a:cs typeface="+mn-cs"/>
              </a:rPr>
              <a:t>Click to add text</a:t>
            </a:r>
          </a:p>
          <a:p>
            <a:pPr marL="990575" marR="0" lvl="1" indent="-380990" algn="l" defTabSz="121917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a:pPr>
            <a:r>
              <a:rPr kumimoji="0" lang="en-US" sz="2667" b="0" i="0" u="none" strike="noStrike" kern="1200" cap="none" spc="0" normalizeH="0" baseline="0" noProof="0" dirty="0">
                <a:ln>
                  <a:noFill/>
                </a:ln>
                <a:solidFill>
                  <a:srgbClr val="404040"/>
                </a:solidFill>
                <a:effectLst/>
                <a:uLnTx/>
                <a:uFillTx/>
                <a:latin typeface="Calibri" pitchFamily="34" charset="0"/>
                <a:ea typeface="+mn-ea"/>
                <a:cs typeface="+mn-cs"/>
              </a:rPr>
              <a:t>Second level</a:t>
            </a:r>
          </a:p>
          <a:p>
            <a:pPr marL="1523962" marR="0" lvl="2" indent="-304792" algn="l" defTabSz="121917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a:pPr>
            <a:r>
              <a:rPr kumimoji="0" lang="en-US" sz="2133" b="0" i="0" u="none" strike="noStrike" kern="1200" cap="none" spc="0" normalizeH="0" baseline="0" noProof="0" dirty="0">
                <a:ln>
                  <a:noFill/>
                </a:ln>
                <a:solidFill>
                  <a:srgbClr val="404040"/>
                </a:solidFill>
                <a:effectLst/>
                <a:uLnTx/>
                <a:uFillTx/>
                <a:latin typeface="Calibri" pitchFamily="34" charset="0"/>
                <a:ea typeface="+mn-ea"/>
                <a:cs typeface="+mn-cs"/>
              </a:rPr>
              <a:t>Third level</a:t>
            </a:r>
          </a:p>
          <a:p>
            <a:pPr marL="2133547" marR="0" lvl="3" indent="-304792" algn="l" defTabSz="121917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a:pPr>
            <a:r>
              <a:rPr kumimoji="0" lang="en-US" sz="2133" b="0" i="0" u="none" strike="noStrike" kern="1200" cap="none" spc="0" normalizeH="0" baseline="0" noProof="0" dirty="0">
                <a:ln>
                  <a:noFill/>
                </a:ln>
                <a:solidFill>
                  <a:srgbClr val="404040"/>
                </a:solidFill>
                <a:effectLst/>
                <a:uLnTx/>
                <a:uFillTx/>
                <a:latin typeface="Calibri" pitchFamily="34" charset="0"/>
                <a:ea typeface="+mn-ea"/>
                <a:cs typeface="+mn-cs"/>
              </a:rPr>
              <a:t>Fourth level</a:t>
            </a:r>
          </a:p>
          <a:p>
            <a:pPr marL="2743131" marR="0" lvl="4" indent="-304792" algn="l" defTabSz="121917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a:pPr>
            <a:r>
              <a:rPr kumimoji="0" lang="en-US" sz="2133" b="0" i="0" u="none" strike="noStrike" kern="1200" cap="none" spc="0" normalizeH="0" baseline="0" noProof="0" dirty="0">
                <a:ln>
                  <a:noFill/>
                </a:ln>
                <a:solidFill>
                  <a:srgbClr val="404040"/>
                </a:solidFill>
                <a:effectLst/>
                <a:uLnTx/>
                <a:uFillTx/>
                <a:latin typeface="Calibri" pitchFamily="34" charset="0"/>
                <a:ea typeface="+mn-ea"/>
                <a:cs typeface="+mn-cs"/>
              </a:rPr>
              <a:t>Fifth level</a:t>
            </a:r>
            <a:endParaRPr kumimoji="0" lang="en-GB" sz="2133" b="0" i="0" u="none" strike="noStrike" kern="1200" cap="none" spc="0" normalizeH="0" baseline="0" noProof="0" dirty="0">
              <a:ln>
                <a:noFill/>
              </a:ln>
              <a:solidFill>
                <a:srgbClr val="404040"/>
              </a:solidFill>
              <a:effectLst/>
              <a:uLnTx/>
              <a:uFillTx/>
              <a:latin typeface="Calibri" pitchFamily="34" charset="0"/>
              <a:ea typeface="+mn-ea"/>
              <a:cs typeface="+mn-cs"/>
            </a:endParaRPr>
          </a:p>
          <a:p>
            <a:pPr marL="990575" marR="0" lvl="1" indent="-380990" algn="l" defTabSz="121917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a:pPr>
            <a:endParaRPr kumimoji="0" lang="en-US" sz="2667" b="0" i="0" u="none" strike="noStrike" kern="1200" cap="none" spc="0" normalizeH="0" baseline="0" noProof="0" dirty="0">
              <a:ln>
                <a:noFill/>
              </a:ln>
              <a:solidFill>
                <a:srgbClr val="404040"/>
              </a:solidFill>
              <a:effectLst/>
              <a:uLnTx/>
              <a:uFillTx/>
              <a:latin typeface="Calibri" pitchFamily="34" charset="0"/>
              <a:ea typeface="+mn-ea"/>
              <a:cs typeface="+mn-cs"/>
            </a:endParaRPr>
          </a:p>
          <a:p>
            <a:pPr marL="457189" marR="0" lvl="0" indent="-457189" algn="l" defTabSz="1219170" rtl="0" eaLnBrk="0" fontAlgn="base" latinLnBrk="0" hangingPunct="0">
              <a:lnSpc>
                <a:spcPct val="100000"/>
              </a:lnSpc>
              <a:spcBef>
                <a:spcPct val="20000"/>
              </a:spcBef>
              <a:spcAft>
                <a:spcPct val="0"/>
              </a:spcAft>
              <a:buClrTx/>
              <a:buSzPct val="90000"/>
              <a:tabLst/>
              <a:defRPr/>
            </a:pPr>
            <a:endParaRPr kumimoji="0" lang="en-US" altLang="en-US" sz="3200" b="0" i="0" u="none" strike="noStrike" kern="1200" cap="none" spc="0" normalizeH="0" baseline="0" noProof="0" dirty="0">
              <a:ln>
                <a:noFill/>
              </a:ln>
              <a:solidFill>
                <a:srgbClr val="404040"/>
              </a:solidFill>
              <a:effectLst/>
              <a:uLnTx/>
              <a:uFillTx/>
              <a:latin typeface="Calibri" pitchFamily="34" charset="0"/>
              <a:ea typeface="+mn-ea"/>
              <a:cs typeface="+mn-cs"/>
            </a:endParaRPr>
          </a:p>
        </p:txBody>
      </p:sp>
      <p:sp>
        <p:nvSpPr>
          <p:cNvPr id="7" name="מציין מיקום של מספר שקופית 5">
            <a:extLst>
              <a:ext uri="{FF2B5EF4-FFF2-40B4-BE49-F238E27FC236}">
                <a16:creationId xmlns:a16="http://schemas.microsoft.com/office/drawing/2014/main" id="{6E650635-8C50-402F-8FC0-A45158A2DFE0}"/>
              </a:ext>
            </a:extLst>
          </p:cNvPr>
          <p:cNvSpPr>
            <a:spLocks noGrp="1"/>
          </p:cNvSpPr>
          <p:nvPr>
            <p:ph type="sldNum" sz="quarter" idx="4"/>
          </p:nvPr>
        </p:nvSpPr>
        <p:spPr>
          <a:xfrm>
            <a:off x="82848" y="6477152"/>
            <a:ext cx="540544" cy="365125"/>
          </a:xfrm>
          <a:prstGeom prst="rect">
            <a:avLst/>
          </a:prstGeom>
        </p:spPr>
        <p:txBody>
          <a:bodyPr vert="horz" lIns="91440" tIns="45720" rIns="91440" bIns="45720" rtlCol="0" anchor="ctr"/>
          <a:lstStyle>
            <a:lvl1pPr algn="r">
              <a:defRPr sz="1600">
                <a:solidFill>
                  <a:schemeClr val="tx1">
                    <a:tint val="75000"/>
                  </a:schemeClr>
                </a:solidFill>
                <a:cs typeface="+mn-cs"/>
              </a:defRPr>
            </a:lvl1pPr>
          </a:lstStyle>
          <a:p>
            <a:fld id="{2B9AA56B-AC14-4356-AFCC-62E8A812E4FE}" type="slidenum">
              <a:rPr lang="en-US" smtClean="0"/>
              <a:pPr/>
              <a:t>‹#›</a:t>
            </a:fld>
            <a:endParaRPr lang="en-US" dirty="0"/>
          </a:p>
        </p:txBody>
      </p:sp>
    </p:spTree>
    <p:extLst>
      <p:ext uri="{BB962C8B-B14F-4D97-AF65-F5344CB8AC3E}">
        <p14:creationId xmlns:p14="http://schemas.microsoft.com/office/powerpoint/2010/main" val="3514461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over Slide">
    <p:bg>
      <p:bgPr>
        <a:solidFill>
          <a:schemeClr val="bg2"/>
        </a:solidFill>
        <a:effectLst/>
      </p:bgPr>
    </p:bg>
    <p:spTree>
      <p:nvGrpSpPr>
        <p:cNvPr id="1" name=""/>
        <p:cNvGrpSpPr/>
        <p:nvPr/>
      </p:nvGrpSpPr>
      <p:grpSpPr>
        <a:xfrm>
          <a:off x="0" y="0"/>
          <a:ext cx="0" cy="0"/>
          <a:chOff x="0" y="0"/>
          <a:chExt cx="0" cy="0"/>
        </a:xfrm>
      </p:grpSpPr>
      <p:grpSp>
        <p:nvGrpSpPr>
          <p:cNvPr id="19" name="קבוצה 18">
            <a:extLst>
              <a:ext uri="{FF2B5EF4-FFF2-40B4-BE49-F238E27FC236}">
                <a16:creationId xmlns:a16="http://schemas.microsoft.com/office/drawing/2014/main" id="{630DADC7-25AE-4B73-A1DD-1C0132BB56CA}"/>
              </a:ext>
            </a:extLst>
          </p:cNvPr>
          <p:cNvGrpSpPr/>
          <p:nvPr userDrawn="1"/>
        </p:nvGrpSpPr>
        <p:grpSpPr>
          <a:xfrm>
            <a:off x="1953901" y="0"/>
            <a:ext cx="7667717" cy="6858001"/>
            <a:chOff x="2731193" y="0"/>
            <a:chExt cx="7667717" cy="6858001"/>
          </a:xfrm>
        </p:grpSpPr>
        <p:sp>
          <p:nvSpPr>
            <p:cNvPr id="20" name="צורה חופשית: צורה 19">
              <a:extLst>
                <a:ext uri="{FF2B5EF4-FFF2-40B4-BE49-F238E27FC236}">
                  <a16:creationId xmlns:a16="http://schemas.microsoft.com/office/drawing/2014/main" id="{17DF4961-DCED-4D2E-A58B-A63307BFE713}"/>
                </a:ext>
              </a:extLst>
            </p:cNvPr>
            <p:cNvSpPr/>
            <p:nvPr userDrawn="1"/>
          </p:nvSpPr>
          <p:spPr>
            <a:xfrm>
              <a:off x="4777558" y="0"/>
              <a:ext cx="4389250" cy="6858000"/>
            </a:xfrm>
            <a:custGeom>
              <a:avLst/>
              <a:gdLst>
                <a:gd name="connsiteX0" fmla="*/ 2039448 w 4389250"/>
                <a:gd name="connsiteY0" fmla="*/ 0 h 6858000"/>
                <a:gd name="connsiteX1" fmla="*/ 2783030 w 4389250"/>
                <a:gd name="connsiteY1" fmla="*/ 0 h 6858000"/>
                <a:gd name="connsiteX2" fmla="*/ 2854818 w 4389250"/>
                <a:gd name="connsiteY2" fmla="*/ 53222 h 6858000"/>
                <a:gd name="connsiteX3" fmla="*/ 4388762 w 4389250"/>
                <a:gd name="connsiteY3" fmla="*/ 2923229 h 6858000"/>
                <a:gd name="connsiteX4" fmla="*/ 692952 w 4389250"/>
                <a:gd name="connsiteY4" fmla="*/ 6796091 h 6858000"/>
                <a:gd name="connsiteX5" fmla="*/ 498457 w 4389250"/>
                <a:gd name="connsiteY5" fmla="*/ 6858000 h 6858000"/>
                <a:gd name="connsiteX6" fmla="*/ 0 w 4389250"/>
                <a:gd name="connsiteY6" fmla="*/ 6858000 h 6858000"/>
                <a:gd name="connsiteX7" fmla="*/ 163544 w 4389250"/>
                <a:gd name="connsiteY7" fmla="*/ 6793240 h 6858000"/>
                <a:gd name="connsiteX8" fmla="*/ 3648163 w 4389250"/>
                <a:gd name="connsiteY8" fmla="*/ 2892256 h 6858000"/>
                <a:gd name="connsiteX9" fmla="*/ 2055949 w 4389250"/>
                <a:gd name="connsiteY9" fmla="*/ 12634 h 6858000"/>
                <a:gd name="connsiteX10" fmla="*/ 2039448 w 4389250"/>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89250" h="6858000">
                  <a:moveTo>
                    <a:pt x="2039448" y="0"/>
                  </a:moveTo>
                  <a:lnTo>
                    <a:pt x="2783030" y="0"/>
                  </a:lnTo>
                  <a:lnTo>
                    <a:pt x="2854818" y="53222"/>
                  </a:lnTo>
                  <a:cubicBezTo>
                    <a:pt x="3715038" y="727088"/>
                    <a:pt x="4367479" y="1656240"/>
                    <a:pt x="4388762" y="2923229"/>
                  </a:cubicBezTo>
                  <a:cubicBezTo>
                    <a:pt x="4425645" y="5114604"/>
                    <a:pt x="2365114" y="6242376"/>
                    <a:pt x="692952" y="6796091"/>
                  </a:cubicBezTo>
                  <a:lnTo>
                    <a:pt x="498457" y="6858000"/>
                  </a:lnTo>
                  <a:lnTo>
                    <a:pt x="0" y="6858000"/>
                  </a:lnTo>
                  <a:lnTo>
                    <a:pt x="163544" y="6793240"/>
                  </a:lnTo>
                  <a:cubicBezTo>
                    <a:pt x="1669864" y="6179291"/>
                    <a:pt x="3711092" y="4949986"/>
                    <a:pt x="3648163" y="2892256"/>
                  </a:cubicBezTo>
                  <a:cubicBezTo>
                    <a:pt x="3610657" y="1644998"/>
                    <a:pt x="2917462" y="702965"/>
                    <a:pt x="2055949" y="12634"/>
                  </a:cubicBezTo>
                  <a:lnTo>
                    <a:pt x="2039448" y="0"/>
                  </a:lnTo>
                  <a:close/>
                </a:path>
              </a:pathLst>
            </a:custGeom>
            <a:solidFill>
              <a:srgbClr val="E1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21" name="צורה חופשית: צורה 20">
              <a:extLst>
                <a:ext uri="{FF2B5EF4-FFF2-40B4-BE49-F238E27FC236}">
                  <a16:creationId xmlns:a16="http://schemas.microsoft.com/office/drawing/2014/main" id="{9F261F25-391E-4495-9F8C-317D9B8B7421}"/>
                </a:ext>
              </a:extLst>
            </p:cNvPr>
            <p:cNvSpPr>
              <a:spLocks/>
            </p:cNvSpPr>
            <p:nvPr userDrawn="1"/>
          </p:nvSpPr>
          <p:spPr bwMode="auto">
            <a:xfrm>
              <a:off x="2731193" y="2"/>
              <a:ext cx="4206981" cy="6857999"/>
            </a:xfrm>
            <a:custGeom>
              <a:avLst/>
              <a:gdLst>
                <a:gd name="connsiteX0" fmla="*/ 2134482 w 4206981"/>
                <a:gd name="connsiteY0" fmla="*/ 0 h 6857999"/>
                <a:gd name="connsiteX1" fmla="*/ 2565507 w 4206981"/>
                <a:gd name="connsiteY1" fmla="*/ 0 h 6857999"/>
                <a:gd name="connsiteX2" fmla="*/ 2607190 w 4206981"/>
                <a:gd name="connsiteY2" fmla="*/ 29852 h 6857999"/>
                <a:gd name="connsiteX3" fmla="*/ 4206859 w 4206981"/>
                <a:gd name="connsiteY3" fmla="*/ 2889873 h 6857999"/>
                <a:gd name="connsiteX4" fmla="*/ 364395 w 4206981"/>
                <a:gd name="connsiteY4" fmla="*/ 6830388 h 6857999"/>
                <a:gd name="connsiteX5" fmla="*/ 280110 w 4206981"/>
                <a:gd name="connsiteY5" fmla="*/ 6857999 h 6857999"/>
                <a:gd name="connsiteX6" fmla="*/ 0 w 4206981"/>
                <a:gd name="connsiteY6" fmla="*/ 6857999 h 6857999"/>
                <a:gd name="connsiteX7" fmla="*/ 67164 w 4206981"/>
                <a:gd name="connsiteY7" fmla="*/ 6831728 h 6857999"/>
                <a:gd name="connsiteX8" fmla="*/ 3516140 w 4206981"/>
                <a:gd name="connsiteY8" fmla="*/ 2908934 h 6857999"/>
                <a:gd name="connsiteX9" fmla="*/ 2319762 w 4206981"/>
                <a:gd name="connsiteY9" fmla="*/ 163793 h 6857999"/>
                <a:gd name="connsiteX10" fmla="*/ 2134482 w 4206981"/>
                <a:gd name="connsiteY10"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6981" h="6857999">
                  <a:moveTo>
                    <a:pt x="2134482" y="0"/>
                  </a:moveTo>
                  <a:lnTo>
                    <a:pt x="2565507" y="0"/>
                  </a:lnTo>
                  <a:lnTo>
                    <a:pt x="2607190" y="29852"/>
                  </a:lnTo>
                  <a:cubicBezTo>
                    <a:pt x="3525928" y="721020"/>
                    <a:pt x="4217577" y="1658697"/>
                    <a:pt x="4206859" y="2889873"/>
                  </a:cubicBezTo>
                  <a:cubicBezTo>
                    <a:pt x="4186902" y="5047419"/>
                    <a:pt x="2074272" y="6248861"/>
                    <a:pt x="364395" y="6830388"/>
                  </a:cubicBezTo>
                  <a:lnTo>
                    <a:pt x="280110" y="6857999"/>
                  </a:lnTo>
                  <a:lnTo>
                    <a:pt x="0" y="6857999"/>
                  </a:lnTo>
                  <a:lnTo>
                    <a:pt x="67164" y="6831728"/>
                  </a:lnTo>
                  <a:cubicBezTo>
                    <a:pt x="1611971" y="6205232"/>
                    <a:pt x="3504906" y="4917315"/>
                    <a:pt x="3516140" y="2908934"/>
                  </a:cubicBezTo>
                  <a:cubicBezTo>
                    <a:pt x="3522095" y="1708731"/>
                    <a:pt x="3017034" y="819374"/>
                    <a:pt x="2319762" y="163793"/>
                  </a:cubicBezTo>
                  <a:lnTo>
                    <a:pt x="2134482" y="0"/>
                  </a:lnTo>
                  <a:close/>
                </a:path>
              </a:pathLst>
            </a:custGeom>
            <a:solidFill>
              <a:srgbClr val="E1F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rtl="0"/>
              <a:endParaRPr lang="en-US"/>
            </a:p>
          </p:txBody>
        </p:sp>
        <p:sp>
          <p:nvSpPr>
            <p:cNvPr id="22" name="צורה חופשית: צורה 21">
              <a:extLst>
                <a:ext uri="{FF2B5EF4-FFF2-40B4-BE49-F238E27FC236}">
                  <a16:creationId xmlns:a16="http://schemas.microsoft.com/office/drawing/2014/main" id="{703373F4-4545-463C-90D2-59838D91260E}"/>
                </a:ext>
              </a:extLst>
            </p:cNvPr>
            <p:cNvSpPr>
              <a:spLocks/>
            </p:cNvSpPr>
            <p:nvPr userDrawn="1"/>
          </p:nvSpPr>
          <p:spPr bwMode="auto">
            <a:xfrm>
              <a:off x="3885728" y="1"/>
              <a:ext cx="4093156" cy="6857999"/>
            </a:xfrm>
            <a:custGeom>
              <a:avLst/>
              <a:gdLst>
                <a:gd name="connsiteX0" fmla="*/ 1916065 w 4093156"/>
                <a:gd name="connsiteY0" fmla="*/ 0 h 6857999"/>
                <a:gd name="connsiteX1" fmla="*/ 2481932 w 4093156"/>
                <a:gd name="connsiteY1" fmla="*/ 0 h 6857999"/>
                <a:gd name="connsiteX2" fmla="*/ 2637513 w 4093156"/>
                <a:gd name="connsiteY2" fmla="*/ 119981 h 6857999"/>
                <a:gd name="connsiteX3" fmla="*/ 4093021 w 4093156"/>
                <a:gd name="connsiteY3" fmla="*/ 2889873 h 6857999"/>
                <a:gd name="connsiteX4" fmla="*/ 424957 w 4093156"/>
                <a:gd name="connsiteY4" fmla="*/ 6820408 h 6857999"/>
                <a:gd name="connsiteX5" fmla="*/ 312696 w 4093156"/>
                <a:gd name="connsiteY5" fmla="*/ 6857999 h 6857999"/>
                <a:gd name="connsiteX6" fmla="*/ 0 w 4093156"/>
                <a:gd name="connsiteY6" fmla="*/ 6857999 h 6857999"/>
                <a:gd name="connsiteX7" fmla="*/ 37473 w 4093156"/>
                <a:gd name="connsiteY7" fmla="*/ 6843451 h 6857999"/>
                <a:gd name="connsiteX8" fmla="*/ 3414182 w 4093156"/>
                <a:gd name="connsiteY8" fmla="*/ 2923229 h 6857999"/>
                <a:gd name="connsiteX9" fmla="*/ 1931972 w 4093156"/>
                <a:gd name="connsiteY9" fmla="*/ 12867 h 6857999"/>
                <a:gd name="connsiteX10" fmla="*/ 1916065 w 4093156"/>
                <a:gd name="connsiteY10"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93156" h="6857999">
                  <a:moveTo>
                    <a:pt x="1916065" y="0"/>
                  </a:moveTo>
                  <a:lnTo>
                    <a:pt x="2481932" y="0"/>
                  </a:lnTo>
                  <a:lnTo>
                    <a:pt x="2637513" y="119981"/>
                  </a:lnTo>
                  <a:cubicBezTo>
                    <a:pt x="3461823" y="790118"/>
                    <a:pt x="4082377" y="1693319"/>
                    <a:pt x="4093021" y="2889873"/>
                  </a:cubicBezTo>
                  <a:cubicBezTo>
                    <a:pt x="4112374" y="5087764"/>
                    <a:pt x="2050364" y="6254462"/>
                    <a:pt x="424957" y="6820408"/>
                  </a:cubicBezTo>
                  <a:lnTo>
                    <a:pt x="312696" y="6857999"/>
                  </a:lnTo>
                  <a:lnTo>
                    <a:pt x="0" y="6857999"/>
                  </a:lnTo>
                  <a:lnTo>
                    <a:pt x="37473" y="6843451"/>
                  </a:lnTo>
                  <a:cubicBezTo>
                    <a:pt x="1492772" y="6258553"/>
                    <a:pt x="3443881" y="5043389"/>
                    <a:pt x="3414182" y="2923229"/>
                  </a:cubicBezTo>
                  <a:cubicBezTo>
                    <a:pt x="3397211" y="1658102"/>
                    <a:pt x="2750863" y="707246"/>
                    <a:pt x="1931972" y="12867"/>
                  </a:cubicBezTo>
                  <a:lnTo>
                    <a:pt x="1916065" y="0"/>
                  </a:lnTo>
                  <a:close/>
                </a:path>
              </a:pathLst>
            </a:custGeom>
            <a:solidFill>
              <a:srgbClr val="E1F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rtl="0"/>
              <a:endParaRPr lang="en-US"/>
            </a:p>
          </p:txBody>
        </p:sp>
        <p:sp>
          <p:nvSpPr>
            <p:cNvPr id="23" name="צורה חופשית: צורה 22">
              <a:extLst>
                <a:ext uri="{FF2B5EF4-FFF2-40B4-BE49-F238E27FC236}">
                  <a16:creationId xmlns:a16="http://schemas.microsoft.com/office/drawing/2014/main" id="{590407C2-26F7-45D5-BE31-B110BBC52073}"/>
                </a:ext>
              </a:extLst>
            </p:cNvPr>
            <p:cNvSpPr>
              <a:spLocks/>
            </p:cNvSpPr>
            <p:nvPr userDrawn="1"/>
          </p:nvSpPr>
          <p:spPr bwMode="auto">
            <a:xfrm>
              <a:off x="7973203" y="1"/>
              <a:ext cx="2425707" cy="2659585"/>
            </a:xfrm>
            <a:custGeom>
              <a:avLst/>
              <a:gdLst>
                <a:gd name="connsiteX0" fmla="*/ 0 w 2425707"/>
                <a:gd name="connsiteY0" fmla="*/ 0 h 2659585"/>
                <a:gd name="connsiteX1" fmla="*/ 544789 w 2425707"/>
                <a:gd name="connsiteY1" fmla="*/ 0 h 2659585"/>
                <a:gd name="connsiteX2" fmla="*/ 617562 w 2425707"/>
                <a:gd name="connsiteY2" fmla="*/ 48632 h 2659585"/>
                <a:gd name="connsiteX3" fmla="*/ 2425707 w 2425707"/>
                <a:gd name="connsiteY3" fmla="*/ 2659585 h 2659585"/>
                <a:gd name="connsiteX4" fmla="*/ 1558654 w 2425707"/>
                <a:gd name="connsiteY4" fmla="*/ 2659585 h 2659585"/>
                <a:gd name="connsiteX5" fmla="*/ 140026 w 2425707"/>
                <a:gd name="connsiteY5" fmla="*/ 105783 h 2659585"/>
                <a:gd name="connsiteX6" fmla="*/ 0 w 2425707"/>
                <a:gd name="connsiteY6" fmla="*/ 0 h 265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5707" h="2659585">
                  <a:moveTo>
                    <a:pt x="0" y="0"/>
                  </a:moveTo>
                  <a:lnTo>
                    <a:pt x="544789" y="0"/>
                  </a:lnTo>
                  <a:lnTo>
                    <a:pt x="617562" y="48632"/>
                  </a:lnTo>
                  <a:cubicBezTo>
                    <a:pt x="1525571" y="684578"/>
                    <a:pt x="2263581" y="1537343"/>
                    <a:pt x="2425707" y="2659585"/>
                  </a:cubicBezTo>
                  <a:lnTo>
                    <a:pt x="1558654" y="2659585"/>
                  </a:lnTo>
                  <a:cubicBezTo>
                    <a:pt x="1555379" y="1581578"/>
                    <a:pt x="942724" y="742636"/>
                    <a:pt x="140026" y="105783"/>
                  </a:cubicBezTo>
                  <a:lnTo>
                    <a:pt x="0" y="0"/>
                  </a:lnTo>
                  <a:close/>
                </a:path>
              </a:pathLst>
            </a:custGeom>
            <a:solidFill>
              <a:srgbClr val="E1F0FF"/>
            </a:solidFill>
            <a:ln>
              <a:noFill/>
            </a:ln>
          </p:spPr>
          <p:txBody>
            <a:bodyPr vert="horz" wrap="square" lIns="91440" tIns="45720" rIns="91440" bIns="45720" numCol="1" anchor="t" anchorCtr="0" compatLnSpc="1">
              <a:prstTxWarp prst="textNoShape">
                <a:avLst/>
              </a:prstTxWarp>
              <a:noAutofit/>
            </a:bodyPr>
            <a:lstStyle/>
            <a:p>
              <a:pPr rtl="0"/>
              <a:endParaRPr lang="en-US"/>
            </a:p>
          </p:txBody>
        </p:sp>
      </p:grpSp>
      <p:pic>
        <p:nvPicPr>
          <p:cNvPr id="13" name="תמונה 12">
            <a:extLst>
              <a:ext uri="{FF2B5EF4-FFF2-40B4-BE49-F238E27FC236}">
                <a16:creationId xmlns:a16="http://schemas.microsoft.com/office/drawing/2014/main" id="{C889F92E-54E5-4148-B838-023E4ACC68F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09762" y="389003"/>
            <a:ext cx="3414056" cy="1400739"/>
          </a:xfrm>
          <a:prstGeom prst="rect">
            <a:avLst/>
          </a:prstGeom>
        </p:spPr>
      </p:pic>
      <p:sp>
        <p:nvSpPr>
          <p:cNvPr id="26" name="מציין מיקום טקסט 46">
            <a:extLst>
              <a:ext uri="{FF2B5EF4-FFF2-40B4-BE49-F238E27FC236}">
                <a16:creationId xmlns:a16="http://schemas.microsoft.com/office/drawing/2014/main" id="{E8764290-FB38-42DB-A451-B6028A7F4AA2}"/>
              </a:ext>
            </a:extLst>
          </p:cNvPr>
          <p:cNvSpPr>
            <a:spLocks noGrp="1"/>
          </p:cNvSpPr>
          <p:nvPr>
            <p:ph type="body" sz="quarter" idx="16" hasCustomPrompt="1"/>
          </p:nvPr>
        </p:nvSpPr>
        <p:spPr>
          <a:xfrm>
            <a:off x="5047315" y="5945551"/>
            <a:ext cx="2037913" cy="360000"/>
          </a:xfrm>
        </p:spPr>
        <p:txBody>
          <a:bodyPr>
            <a:noAutofit/>
          </a:bodyPr>
          <a:lstStyle>
            <a:lvl1pPr algn="ctr">
              <a:spcBef>
                <a:spcPts val="0"/>
              </a:spcBef>
              <a:defRPr sz="2000" b="0">
                <a:solidFill>
                  <a:schemeClr val="tx1"/>
                </a:solidFill>
                <a:latin typeface="+mn-lt"/>
              </a:defRPr>
            </a:lvl1pPr>
          </a:lstStyle>
          <a:p>
            <a:pPr lvl="0"/>
            <a:r>
              <a:rPr lang="en-US" dirty="0"/>
              <a:t>Date</a:t>
            </a:r>
          </a:p>
        </p:txBody>
      </p:sp>
      <p:sp>
        <p:nvSpPr>
          <p:cNvPr id="30" name="כותרת 1">
            <a:extLst>
              <a:ext uri="{FF2B5EF4-FFF2-40B4-BE49-F238E27FC236}">
                <a16:creationId xmlns:a16="http://schemas.microsoft.com/office/drawing/2014/main" id="{9ABE937E-880A-485B-B24C-45CBD5961E90}"/>
              </a:ext>
            </a:extLst>
          </p:cNvPr>
          <p:cNvSpPr>
            <a:spLocks noGrp="1"/>
          </p:cNvSpPr>
          <p:nvPr>
            <p:ph type="ctrTitle" hasCustomPrompt="1"/>
          </p:nvPr>
        </p:nvSpPr>
        <p:spPr>
          <a:xfrm>
            <a:off x="566884" y="2947395"/>
            <a:ext cx="10998774" cy="1330920"/>
          </a:xfrm>
        </p:spPr>
        <p:txBody>
          <a:bodyPr>
            <a:noAutofit/>
          </a:bodyPr>
          <a:lstStyle>
            <a:lvl1pPr algn="ctr">
              <a:lnSpc>
                <a:spcPts val="4400"/>
              </a:lnSpc>
              <a:defRPr sz="4800" baseline="0">
                <a:solidFill>
                  <a:schemeClr val="accent1"/>
                </a:solidFill>
                <a:latin typeface="+mj-lt"/>
              </a:defRPr>
            </a:lvl1pPr>
          </a:lstStyle>
          <a:p>
            <a:r>
              <a:rPr lang="en-US" dirty="0"/>
              <a:t>Presentation title</a:t>
            </a:r>
          </a:p>
        </p:txBody>
      </p:sp>
      <p:sp>
        <p:nvSpPr>
          <p:cNvPr id="31" name="מציין מיקום טקסט 46">
            <a:extLst>
              <a:ext uri="{FF2B5EF4-FFF2-40B4-BE49-F238E27FC236}">
                <a16:creationId xmlns:a16="http://schemas.microsoft.com/office/drawing/2014/main" id="{DBBED7A2-FE66-4BAE-B1DF-AE0297E5DF36}"/>
              </a:ext>
            </a:extLst>
          </p:cNvPr>
          <p:cNvSpPr>
            <a:spLocks noGrp="1"/>
          </p:cNvSpPr>
          <p:nvPr>
            <p:ph type="body" sz="quarter" idx="13" hasCustomPrompt="1"/>
          </p:nvPr>
        </p:nvSpPr>
        <p:spPr>
          <a:xfrm>
            <a:off x="3688591" y="5071255"/>
            <a:ext cx="2880000" cy="325683"/>
          </a:xfrm>
        </p:spPr>
        <p:txBody>
          <a:bodyPr vert="horz" lIns="108878" tIns="54439" rIns="108878" bIns="54439" rtlCol="0">
            <a:noAutofit/>
          </a:bodyPr>
          <a:lstStyle>
            <a:lvl1pPr>
              <a:defRPr lang="en-US" sz="2000" b="1" dirty="0">
                <a:solidFill>
                  <a:schemeClr val="accent1"/>
                </a:solidFill>
                <a:latin typeface="+mn-lt"/>
              </a:defRPr>
            </a:lvl1pPr>
          </a:lstStyle>
          <a:p>
            <a:pPr lvl="0">
              <a:spcBef>
                <a:spcPts val="0"/>
              </a:spcBef>
            </a:pPr>
            <a:r>
              <a:rPr lang="en-US" dirty="0"/>
              <a:t>Name</a:t>
            </a:r>
          </a:p>
        </p:txBody>
      </p:sp>
      <p:sp>
        <p:nvSpPr>
          <p:cNvPr id="32" name="מציין מיקום טקסט 46">
            <a:extLst>
              <a:ext uri="{FF2B5EF4-FFF2-40B4-BE49-F238E27FC236}">
                <a16:creationId xmlns:a16="http://schemas.microsoft.com/office/drawing/2014/main" id="{04D61B56-6656-4B35-905A-D7A6DE36E9E8}"/>
              </a:ext>
            </a:extLst>
          </p:cNvPr>
          <p:cNvSpPr>
            <a:spLocks noGrp="1"/>
          </p:cNvSpPr>
          <p:nvPr>
            <p:ph type="body" sz="quarter" idx="17" hasCustomPrompt="1"/>
          </p:nvPr>
        </p:nvSpPr>
        <p:spPr>
          <a:xfrm>
            <a:off x="7222942" y="5071255"/>
            <a:ext cx="2880000" cy="325683"/>
          </a:xfrm>
        </p:spPr>
        <p:txBody>
          <a:bodyPr vert="horz" lIns="108878" tIns="54439" rIns="108878" bIns="54439" rtlCol="0">
            <a:noAutofit/>
          </a:bodyPr>
          <a:lstStyle>
            <a:lvl1pPr rtl="0">
              <a:defRPr lang="en-US" sz="2000" b="1" dirty="0">
                <a:solidFill>
                  <a:schemeClr val="accent1"/>
                </a:solidFill>
                <a:latin typeface="+mn-lt"/>
              </a:defRPr>
            </a:lvl1pPr>
          </a:lstStyle>
          <a:p>
            <a:pPr lvl="0">
              <a:spcBef>
                <a:spcPts val="0"/>
              </a:spcBef>
            </a:pPr>
            <a:r>
              <a:rPr lang="en-US" dirty="0"/>
              <a:t>Text</a:t>
            </a:r>
          </a:p>
        </p:txBody>
      </p:sp>
      <p:sp>
        <p:nvSpPr>
          <p:cNvPr id="33" name="TextBox 32">
            <a:extLst>
              <a:ext uri="{FF2B5EF4-FFF2-40B4-BE49-F238E27FC236}">
                <a16:creationId xmlns:a16="http://schemas.microsoft.com/office/drawing/2014/main" id="{23CA7211-2781-4CC7-A862-D01C14DA3256}"/>
              </a:ext>
            </a:extLst>
          </p:cNvPr>
          <p:cNvSpPr txBox="1"/>
          <p:nvPr userDrawn="1"/>
        </p:nvSpPr>
        <p:spPr>
          <a:xfrm>
            <a:off x="2041970" y="5082995"/>
            <a:ext cx="1646622" cy="400110"/>
          </a:xfrm>
          <a:prstGeom prst="rect">
            <a:avLst/>
          </a:prstGeom>
          <a:noFill/>
        </p:spPr>
        <p:txBody>
          <a:bodyPr wrap="square" rtlCol="0">
            <a:spAutoFit/>
          </a:bodyPr>
          <a:lstStyle/>
          <a:p>
            <a:r>
              <a:rPr lang="en-US" sz="2000" b="0" kern="1200" baseline="0" dirty="0">
                <a:solidFill>
                  <a:schemeClr val="accent1"/>
                </a:solidFill>
                <a:latin typeface="+mn-lt"/>
                <a:ea typeface="+mn-ea"/>
                <a:cs typeface="Tahoma" panose="020B0604030504040204" pitchFamily="34" charset="0"/>
              </a:rPr>
              <a:t>Presented by:</a:t>
            </a:r>
          </a:p>
        </p:txBody>
      </p:sp>
      <p:sp>
        <p:nvSpPr>
          <p:cNvPr id="34" name="TextBox 33">
            <a:extLst>
              <a:ext uri="{FF2B5EF4-FFF2-40B4-BE49-F238E27FC236}">
                <a16:creationId xmlns:a16="http://schemas.microsoft.com/office/drawing/2014/main" id="{8239F56A-2FC9-4842-8E82-805A8A15B5D4}"/>
              </a:ext>
            </a:extLst>
          </p:cNvPr>
          <p:cNvSpPr txBox="1"/>
          <p:nvPr userDrawn="1"/>
        </p:nvSpPr>
        <p:spPr>
          <a:xfrm>
            <a:off x="6591952" y="5082995"/>
            <a:ext cx="681397" cy="400110"/>
          </a:xfrm>
          <a:prstGeom prst="rect">
            <a:avLst/>
          </a:prstGeom>
          <a:noFill/>
        </p:spPr>
        <p:txBody>
          <a:bodyPr wrap="square" rtlCol="0">
            <a:spAutoFit/>
          </a:bodyPr>
          <a:lstStyle/>
          <a:p>
            <a:r>
              <a:rPr lang="en-US" sz="2000" b="0" kern="1200" baseline="0" dirty="0">
                <a:solidFill>
                  <a:schemeClr val="accent1"/>
                </a:solidFill>
                <a:latin typeface="+mn-lt"/>
                <a:ea typeface="+mn-ea"/>
                <a:cs typeface="Tahoma" panose="020B0604030504040204" pitchFamily="34" charset="0"/>
              </a:rPr>
              <a:t>For:</a:t>
            </a:r>
          </a:p>
        </p:txBody>
      </p:sp>
      <p:sp>
        <p:nvSpPr>
          <p:cNvPr id="16" name="TextBox 15">
            <a:extLst>
              <a:ext uri="{FF2B5EF4-FFF2-40B4-BE49-F238E27FC236}">
                <a16:creationId xmlns:a16="http://schemas.microsoft.com/office/drawing/2014/main" id="{0025BB3E-08E5-45D6-B257-2910811173C9}"/>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2020</a:t>
            </a:r>
            <a:endParaRPr lang="he-IL" sz="1400" dirty="0">
              <a:solidFill>
                <a:schemeClr val="bg1"/>
              </a:solidFill>
            </a:endParaRPr>
          </a:p>
        </p:txBody>
      </p:sp>
    </p:spTree>
    <p:extLst>
      <p:ext uri="{BB962C8B-B14F-4D97-AF65-F5344CB8AC3E}">
        <p14:creationId xmlns:p14="http://schemas.microsoft.com/office/powerpoint/2010/main" val="2481720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
    <p:bg>
      <p:bgPr>
        <a:solidFill>
          <a:schemeClr val="bg2"/>
        </a:solidFill>
        <a:effectLst/>
      </p:bgPr>
    </p:bg>
    <p:spTree>
      <p:nvGrpSpPr>
        <p:cNvPr id="1" name=""/>
        <p:cNvGrpSpPr/>
        <p:nvPr/>
      </p:nvGrpSpPr>
      <p:grpSpPr>
        <a:xfrm>
          <a:off x="0" y="0"/>
          <a:ext cx="0" cy="0"/>
          <a:chOff x="0" y="0"/>
          <a:chExt cx="0" cy="0"/>
        </a:xfrm>
      </p:grpSpPr>
      <p:pic>
        <p:nvPicPr>
          <p:cNvPr id="11" name="תמונה 10">
            <a:extLst>
              <a:ext uri="{FF2B5EF4-FFF2-40B4-BE49-F238E27FC236}">
                <a16:creationId xmlns:a16="http://schemas.microsoft.com/office/drawing/2014/main" id="{41ED0645-EEA7-4500-A273-D7D147FF9B7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4723632"/>
            <a:ext cx="12192000" cy="1856941"/>
          </a:xfrm>
          <a:prstGeom prst="rect">
            <a:avLst/>
          </a:prstGeom>
        </p:spPr>
      </p:pic>
      <p:sp>
        <p:nvSpPr>
          <p:cNvPr id="9" name="מציין מיקום של כותרת 1">
            <a:extLst>
              <a:ext uri="{FF2B5EF4-FFF2-40B4-BE49-F238E27FC236}">
                <a16:creationId xmlns:a16="http://schemas.microsoft.com/office/drawing/2014/main" id="{EA62C280-1267-4CDA-A4BE-BD0F68AECDA9}"/>
              </a:ext>
            </a:extLst>
          </p:cNvPr>
          <p:cNvSpPr>
            <a:spLocks noGrp="1"/>
          </p:cNvSpPr>
          <p:nvPr>
            <p:ph type="title" hasCustomPrompt="1"/>
          </p:nvPr>
        </p:nvSpPr>
        <p:spPr>
          <a:xfrm>
            <a:off x="609759" y="274702"/>
            <a:ext cx="8904188"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p:ph sz="quarter" idx="10" hasCustomPrompt="1"/>
          </p:nvPr>
        </p:nvSpPr>
        <p:spPr>
          <a:xfrm>
            <a:off x="609758" y="1600570"/>
            <a:ext cx="8904190" cy="4040687"/>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45" name="תמונה 44">
            <a:extLst>
              <a:ext uri="{FF2B5EF4-FFF2-40B4-BE49-F238E27FC236}">
                <a16:creationId xmlns:a16="http://schemas.microsoft.com/office/drawing/2014/main" id="{4522AFBD-9A9E-4F45-B8FE-CE5FB2376C0B}"/>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10" name="TextBox 9">
            <a:extLst>
              <a:ext uri="{FF2B5EF4-FFF2-40B4-BE49-F238E27FC236}">
                <a16:creationId xmlns:a16="http://schemas.microsoft.com/office/drawing/2014/main" id="{C6B10DB2-7748-4164-B8A2-F994322A381A}"/>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2020</a:t>
            </a:r>
            <a:endParaRPr lang="he-IL" sz="1400" dirty="0">
              <a:solidFill>
                <a:schemeClr val="bg1"/>
              </a:solidFill>
            </a:endParaRPr>
          </a:p>
        </p:txBody>
      </p:sp>
      <p:sp>
        <p:nvSpPr>
          <p:cNvPr id="13" name="Footer Placeholder 3">
            <a:extLst>
              <a:ext uri="{FF2B5EF4-FFF2-40B4-BE49-F238E27FC236}">
                <a16:creationId xmlns:a16="http://schemas.microsoft.com/office/drawing/2014/main" id="{26445544-3A41-40EE-90C9-7278D1A41F38}"/>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tx1"/>
                </a:solidFill>
                <a:latin typeface="Calibri" panose="020F0502020204030204" pitchFamily="34" charset="0"/>
                <a:cs typeface="Calibri" panose="020F0502020204030204" pitchFamily="34" charset="0"/>
              </a:rPr>
              <a:pPr algn="r"/>
              <a:t>‹#›</a:t>
            </a:fld>
            <a:endParaRPr lang="en-US" sz="1400" baseline="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60397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cxnSp>
        <p:nvCxnSpPr>
          <p:cNvPr id="10" name="מחבר ישר 9">
            <a:extLst>
              <a:ext uri="{FF2B5EF4-FFF2-40B4-BE49-F238E27FC236}">
                <a16:creationId xmlns:a16="http://schemas.microsoft.com/office/drawing/2014/main" id="{F2461A2C-52BF-4F6E-AC6D-0086E64568D6}"/>
              </a:ext>
            </a:extLst>
          </p:cNvPr>
          <p:cNvCxnSpPr/>
          <p:nvPr userDrawn="1"/>
        </p:nvCxnSpPr>
        <p:spPr>
          <a:xfrm>
            <a:off x="609758" y="1140812"/>
            <a:ext cx="1158224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מציין מיקום של כותרת 1">
            <a:extLst>
              <a:ext uri="{FF2B5EF4-FFF2-40B4-BE49-F238E27FC236}">
                <a16:creationId xmlns:a16="http://schemas.microsoft.com/office/drawing/2014/main" id="{EA62C280-1267-4CDA-A4BE-BD0F68AECDA9}"/>
              </a:ext>
            </a:extLst>
          </p:cNvPr>
          <p:cNvSpPr>
            <a:spLocks noGrp="1"/>
          </p:cNvSpPr>
          <p:nvPr>
            <p:ph type="title" hasCustomPrompt="1"/>
          </p:nvPr>
        </p:nvSpPr>
        <p:spPr>
          <a:xfrm>
            <a:off x="609759" y="274702"/>
            <a:ext cx="9525657"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p:ph sz="quarter" idx="10" hasCustomPrompt="1"/>
          </p:nvPr>
        </p:nvSpPr>
        <p:spPr>
          <a:xfrm>
            <a:off x="609758" y="1600571"/>
            <a:ext cx="11225625"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8" name="תמונה 7">
            <a:extLst>
              <a:ext uri="{FF2B5EF4-FFF2-40B4-BE49-F238E27FC236}">
                <a16:creationId xmlns:a16="http://schemas.microsoft.com/office/drawing/2014/main" id="{D9A40441-B7FA-4C56-A9F6-81667400FCC7}"/>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13" name="TextBox 12">
            <a:extLst>
              <a:ext uri="{FF2B5EF4-FFF2-40B4-BE49-F238E27FC236}">
                <a16:creationId xmlns:a16="http://schemas.microsoft.com/office/drawing/2014/main" id="{EAB85ED7-A3EC-4840-B6B7-F3AAEA6A7EC6}"/>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2020</a:t>
            </a:r>
            <a:endParaRPr lang="he-IL" sz="1400" dirty="0">
              <a:solidFill>
                <a:schemeClr val="bg1"/>
              </a:solidFill>
            </a:endParaRPr>
          </a:p>
        </p:txBody>
      </p:sp>
      <p:sp>
        <p:nvSpPr>
          <p:cNvPr id="14" name="Footer Placeholder 3">
            <a:extLst>
              <a:ext uri="{FF2B5EF4-FFF2-40B4-BE49-F238E27FC236}">
                <a16:creationId xmlns:a16="http://schemas.microsoft.com/office/drawing/2014/main" id="{65198F5C-2171-4B1F-A434-2CDEB837F2F1}"/>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tx1"/>
                </a:solidFill>
                <a:latin typeface="Calibri" panose="020F0502020204030204" pitchFamily="34" charset="0"/>
                <a:cs typeface="Calibri" panose="020F0502020204030204" pitchFamily="34" charset="0"/>
              </a:rPr>
              <a:pPr algn="r"/>
              <a:t>‹#›</a:t>
            </a:fld>
            <a:endParaRPr lang="en-US" sz="1400" baseline="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82413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2 Contents">
    <p:spTree>
      <p:nvGrpSpPr>
        <p:cNvPr id="1" name=""/>
        <p:cNvGrpSpPr/>
        <p:nvPr/>
      </p:nvGrpSpPr>
      <p:grpSpPr>
        <a:xfrm>
          <a:off x="0" y="0"/>
          <a:ext cx="0" cy="0"/>
          <a:chOff x="0" y="0"/>
          <a:chExt cx="0" cy="0"/>
        </a:xfrm>
      </p:grpSpPr>
      <p:sp>
        <p:nvSpPr>
          <p:cNvPr id="9" name="מציין מיקום של כותרת 1">
            <a:extLst>
              <a:ext uri="{FF2B5EF4-FFF2-40B4-BE49-F238E27FC236}">
                <a16:creationId xmlns:a16="http://schemas.microsoft.com/office/drawing/2014/main" id="{EA62C280-1267-4CDA-A4BE-BD0F68AECDA9}"/>
              </a:ext>
            </a:extLst>
          </p:cNvPr>
          <p:cNvSpPr>
            <a:spLocks noGrp="1"/>
          </p:cNvSpPr>
          <p:nvPr>
            <p:ph type="title" hasCustomPrompt="1"/>
          </p:nvPr>
        </p:nvSpPr>
        <p:spPr>
          <a:xfrm>
            <a:off x="609759" y="274702"/>
            <a:ext cx="9525657"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p:ph sz="quarter" idx="10" hasCustomPrompt="1"/>
          </p:nvPr>
        </p:nvSpPr>
        <p:spPr>
          <a:xfrm>
            <a:off x="609758" y="1600571"/>
            <a:ext cx="5508000"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sp>
        <p:nvSpPr>
          <p:cNvPr id="6" name="מציין מיקום תוכן 4">
            <a:extLst>
              <a:ext uri="{FF2B5EF4-FFF2-40B4-BE49-F238E27FC236}">
                <a16:creationId xmlns:a16="http://schemas.microsoft.com/office/drawing/2014/main" id="{C3D68647-40BB-4E40-9D12-4180680B3A93}"/>
              </a:ext>
            </a:extLst>
          </p:cNvPr>
          <p:cNvSpPr>
            <a:spLocks noGrp="1"/>
          </p:cNvSpPr>
          <p:nvPr>
            <p:ph sz="quarter" idx="11" hasCustomPrompt="1"/>
          </p:nvPr>
        </p:nvSpPr>
        <p:spPr>
          <a:xfrm>
            <a:off x="6327384" y="1600571"/>
            <a:ext cx="5508000"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cxnSp>
        <p:nvCxnSpPr>
          <p:cNvPr id="8" name="מחבר ישר 7">
            <a:extLst>
              <a:ext uri="{FF2B5EF4-FFF2-40B4-BE49-F238E27FC236}">
                <a16:creationId xmlns:a16="http://schemas.microsoft.com/office/drawing/2014/main" id="{19F36860-9811-4767-99D7-F50368208E0C}"/>
              </a:ext>
            </a:extLst>
          </p:cNvPr>
          <p:cNvCxnSpPr/>
          <p:nvPr userDrawn="1"/>
        </p:nvCxnSpPr>
        <p:spPr>
          <a:xfrm>
            <a:off x="609758" y="1140812"/>
            <a:ext cx="1158224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תמונה 9">
            <a:extLst>
              <a:ext uri="{FF2B5EF4-FFF2-40B4-BE49-F238E27FC236}">
                <a16:creationId xmlns:a16="http://schemas.microsoft.com/office/drawing/2014/main" id="{4AA17FF7-E86C-4838-AB9C-3F47BB9CABF0}"/>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13" name="TextBox 12">
            <a:extLst>
              <a:ext uri="{FF2B5EF4-FFF2-40B4-BE49-F238E27FC236}">
                <a16:creationId xmlns:a16="http://schemas.microsoft.com/office/drawing/2014/main" id="{38B0F238-C625-43A1-9C2B-130EAD00CCFA}"/>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2020</a:t>
            </a:r>
            <a:endParaRPr lang="he-IL" sz="1400" dirty="0">
              <a:solidFill>
                <a:schemeClr val="bg1"/>
              </a:solidFill>
            </a:endParaRPr>
          </a:p>
        </p:txBody>
      </p:sp>
      <p:sp>
        <p:nvSpPr>
          <p:cNvPr id="14" name="Footer Placeholder 3">
            <a:extLst>
              <a:ext uri="{FF2B5EF4-FFF2-40B4-BE49-F238E27FC236}">
                <a16:creationId xmlns:a16="http://schemas.microsoft.com/office/drawing/2014/main" id="{34AFCAF6-F960-4857-B88B-801B85C0EDD4}"/>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tx1"/>
                </a:solidFill>
                <a:latin typeface="Calibri" panose="020F0502020204030204" pitchFamily="34" charset="0"/>
                <a:cs typeface="Calibri" panose="020F0502020204030204" pitchFamily="34" charset="0"/>
              </a:rPr>
              <a:pPr algn="r"/>
              <a:t>‹#›</a:t>
            </a:fld>
            <a:endParaRPr lang="en-US" sz="1400" baseline="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95344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 General 1">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כותרת 1">
            <a:extLst>
              <a:ext uri="{FF2B5EF4-FFF2-40B4-BE49-F238E27FC236}">
                <a16:creationId xmlns:a16="http://schemas.microsoft.com/office/drawing/2014/main" id="{5301E480-981E-49AF-B552-C702B15BAE22}"/>
              </a:ext>
            </a:extLst>
          </p:cNvPr>
          <p:cNvSpPr>
            <a:spLocks noGrp="1"/>
          </p:cNvSpPr>
          <p:nvPr>
            <p:ph type="title" hasCustomPrompt="1"/>
          </p:nvPr>
        </p:nvSpPr>
        <p:spPr>
          <a:xfrm>
            <a:off x="8257890" y="3429000"/>
            <a:ext cx="3600000" cy="2678030"/>
          </a:xfrm>
        </p:spPr>
        <p:txBody>
          <a:bodyPr anchor="t">
            <a:noAutofit/>
          </a:bodyPr>
          <a:lstStyle>
            <a:lvl1pPr algn="ctr">
              <a:lnSpc>
                <a:spcPts val="4800"/>
              </a:lnSpc>
              <a:defRPr sz="4800" b="0" cap="none" baseline="0">
                <a:solidFill>
                  <a:schemeClr val="tx1"/>
                </a:solidFill>
                <a:latin typeface="+mj-lt"/>
              </a:defRPr>
            </a:lvl1pPr>
          </a:lstStyle>
          <a:p>
            <a:r>
              <a:rPr lang="en-US" dirty="0"/>
              <a:t>Divider headline</a:t>
            </a:r>
          </a:p>
        </p:txBody>
      </p:sp>
      <p:pic>
        <p:nvPicPr>
          <p:cNvPr id="34" name="תמונה 33">
            <a:extLst>
              <a:ext uri="{FF2B5EF4-FFF2-40B4-BE49-F238E27FC236}">
                <a16:creationId xmlns:a16="http://schemas.microsoft.com/office/drawing/2014/main" id="{6F7F4453-8800-4C06-BF90-006519AAEA58}"/>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7" name="TextBox 6">
            <a:extLst>
              <a:ext uri="{FF2B5EF4-FFF2-40B4-BE49-F238E27FC236}">
                <a16:creationId xmlns:a16="http://schemas.microsoft.com/office/drawing/2014/main" id="{365FA8BA-D507-4143-9C90-4DEEE643B2ED}"/>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tx1"/>
                </a:solidFill>
              </a:rPr>
              <a:t>© ETSI 2020</a:t>
            </a:r>
            <a:endParaRPr lang="he-IL" sz="1400" dirty="0">
              <a:solidFill>
                <a:schemeClr val="tx1"/>
              </a:solidFill>
            </a:endParaRPr>
          </a:p>
        </p:txBody>
      </p:sp>
    </p:spTree>
    <p:extLst>
      <p:ext uri="{BB962C8B-B14F-4D97-AF65-F5344CB8AC3E}">
        <p14:creationId xmlns:p14="http://schemas.microsoft.com/office/powerpoint/2010/main" val="258470480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 General Divider 1">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80" name="מחבר ישר 79">
            <a:extLst>
              <a:ext uri="{FF2B5EF4-FFF2-40B4-BE49-F238E27FC236}">
                <a16:creationId xmlns:a16="http://schemas.microsoft.com/office/drawing/2014/main" id="{6D31CB01-F4A3-47B4-9C21-E340F9C27871}"/>
              </a:ext>
            </a:extLst>
          </p:cNvPr>
          <p:cNvCxnSpPr>
            <a:cxnSpLocks/>
          </p:cNvCxnSpPr>
          <p:nvPr userDrawn="1"/>
        </p:nvCxnSpPr>
        <p:spPr>
          <a:xfrm>
            <a:off x="609758" y="1140812"/>
            <a:ext cx="900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מציין מיקום של כותרת 1">
            <a:extLst>
              <a:ext uri="{FF2B5EF4-FFF2-40B4-BE49-F238E27FC236}">
                <a16:creationId xmlns:a16="http://schemas.microsoft.com/office/drawing/2014/main" id="{EA62C280-1267-4CDA-A4BE-BD0F68AECDA9}"/>
              </a:ext>
            </a:extLst>
          </p:cNvPr>
          <p:cNvSpPr>
            <a:spLocks noGrp="1"/>
          </p:cNvSpPr>
          <p:nvPr userDrawn="1">
            <p:ph type="title" hasCustomPrompt="1"/>
          </p:nvPr>
        </p:nvSpPr>
        <p:spPr>
          <a:xfrm>
            <a:off x="609760" y="274702"/>
            <a:ext cx="9000000"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userDrawn="1">
            <p:ph sz="quarter" idx="10" hasCustomPrompt="1"/>
          </p:nvPr>
        </p:nvSpPr>
        <p:spPr>
          <a:xfrm>
            <a:off x="609758" y="1600571"/>
            <a:ext cx="9000000"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13" name="תמונה 12">
            <a:extLst>
              <a:ext uri="{FF2B5EF4-FFF2-40B4-BE49-F238E27FC236}">
                <a16:creationId xmlns:a16="http://schemas.microsoft.com/office/drawing/2014/main" id="{51374FC3-FDE5-46BE-9615-D545EFC9B39E}"/>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11" name="TextBox 10">
            <a:extLst>
              <a:ext uri="{FF2B5EF4-FFF2-40B4-BE49-F238E27FC236}">
                <a16:creationId xmlns:a16="http://schemas.microsoft.com/office/drawing/2014/main" id="{BA1F6496-27E9-440D-92D9-60D5EEE5B905}"/>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2020</a:t>
            </a:r>
            <a:endParaRPr lang="he-IL" sz="1400" dirty="0">
              <a:solidFill>
                <a:schemeClr val="bg1"/>
              </a:solidFill>
            </a:endParaRPr>
          </a:p>
        </p:txBody>
      </p:sp>
      <p:sp>
        <p:nvSpPr>
          <p:cNvPr id="12" name="Footer Placeholder 3">
            <a:extLst>
              <a:ext uri="{FF2B5EF4-FFF2-40B4-BE49-F238E27FC236}">
                <a16:creationId xmlns:a16="http://schemas.microsoft.com/office/drawing/2014/main" id="{307B9D33-FEF9-4380-BD20-9D29DB9F42DA}"/>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tx1"/>
                </a:solidFill>
                <a:latin typeface="Calibri" panose="020F0502020204030204" pitchFamily="34" charset="0"/>
                <a:cs typeface="Calibri" panose="020F0502020204030204" pitchFamily="34" charset="0"/>
              </a:rPr>
              <a:pPr algn="r"/>
              <a:t>‹#›</a:t>
            </a:fld>
            <a:endParaRPr lang="en-US" sz="1400" baseline="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82913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 General 2">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כותרת 1">
            <a:extLst>
              <a:ext uri="{FF2B5EF4-FFF2-40B4-BE49-F238E27FC236}">
                <a16:creationId xmlns:a16="http://schemas.microsoft.com/office/drawing/2014/main" id="{5301E480-981E-49AF-B552-C702B15BAE22}"/>
              </a:ext>
            </a:extLst>
          </p:cNvPr>
          <p:cNvSpPr>
            <a:spLocks noGrp="1"/>
          </p:cNvSpPr>
          <p:nvPr>
            <p:ph type="title" hasCustomPrompt="1"/>
          </p:nvPr>
        </p:nvSpPr>
        <p:spPr>
          <a:xfrm>
            <a:off x="8257890" y="3429000"/>
            <a:ext cx="3600000" cy="2678030"/>
          </a:xfrm>
        </p:spPr>
        <p:txBody>
          <a:bodyPr anchor="t">
            <a:noAutofit/>
          </a:bodyPr>
          <a:lstStyle>
            <a:lvl1pPr algn="ctr">
              <a:lnSpc>
                <a:spcPts val="4800"/>
              </a:lnSpc>
              <a:defRPr sz="4800" b="0" cap="none" baseline="0">
                <a:solidFill>
                  <a:schemeClr val="tx1"/>
                </a:solidFill>
                <a:latin typeface="+mj-lt"/>
              </a:defRPr>
            </a:lvl1pPr>
          </a:lstStyle>
          <a:p>
            <a:r>
              <a:rPr lang="en-US" dirty="0"/>
              <a:t>Divider headline</a:t>
            </a:r>
          </a:p>
        </p:txBody>
      </p:sp>
      <p:pic>
        <p:nvPicPr>
          <p:cNvPr id="34" name="תמונה 33">
            <a:extLst>
              <a:ext uri="{FF2B5EF4-FFF2-40B4-BE49-F238E27FC236}">
                <a16:creationId xmlns:a16="http://schemas.microsoft.com/office/drawing/2014/main" id="{6F7F4453-8800-4C06-BF90-006519AAEA58}"/>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7" name="TextBox 6">
            <a:extLst>
              <a:ext uri="{FF2B5EF4-FFF2-40B4-BE49-F238E27FC236}">
                <a16:creationId xmlns:a16="http://schemas.microsoft.com/office/drawing/2014/main" id="{75000C9C-5F4A-4137-B5D6-C7CBCBA749CF}"/>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tx1"/>
                </a:solidFill>
              </a:rPr>
              <a:t>© ETSI 2020</a:t>
            </a:r>
            <a:endParaRPr lang="he-IL" sz="1400" dirty="0">
              <a:solidFill>
                <a:schemeClr val="tx1"/>
              </a:solidFill>
            </a:endParaRPr>
          </a:p>
        </p:txBody>
      </p:sp>
    </p:spTree>
    <p:extLst>
      <p:ext uri="{BB962C8B-B14F-4D97-AF65-F5344CB8AC3E}">
        <p14:creationId xmlns:p14="http://schemas.microsoft.com/office/powerpoint/2010/main" val="183213676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 General Divider 2">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80" name="מחבר ישר 79">
            <a:extLst>
              <a:ext uri="{FF2B5EF4-FFF2-40B4-BE49-F238E27FC236}">
                <a16:creationId xmlns:a16="http://schemas.microsoft.com/office/drawing/2014/main" id="{6D31CB01-F4A3-47B4-9C21-E340F9C27871}"/>
              </a:ext>
            </a:extLst>
          </p:cNvPr>
          <p:cNvCxnSpPr>
            <a:cxnSpLocks/>
          </p:cNvCxnSpPr>
          <p:nvPr userDrawn="1"/>
        </p:nvCxnSpPr>
        <p:spPr>
          <a:xfrm>
            <a:off x="609758" y="1140812"/>
            <a:ext cx="900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מציין מיקום של כותרת 1">
            <a:extLst>
              <a:ext uri="{FF2B5EF4-FFF2-40B4-BE49-F238E27FC236}">
                <a16:creationId xmlns:a16="http://schemas.microsoft.com/office/drawing/2014/main" id="{EA62C280-1267-4CDA-A4BE-BD0F68AECDA9}"/>
              </a:ext>
            </a:extLst>
          </p:cNvPr>
          <p:cNvSpPr>
            <a:spLocks noGrp="1"/>
          </p:cNvSpPr>
          <p:nvPr userDrawn="1">
            <p:ph type="title" hasCustomPrompt="1"/>
          </p:nvPr>
        </p:nvSpPr>
        <p:spPr>
          <a:xfrm>
            <a:off x="609760" y="274702"/>
            <a:ext cx="9000000"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userDrawn="1">
            <p:ph sz="quarter" idx="10" hasCustomPrompt="1"/>
          </p:nvPr>
        </p:nvSpPr>
        <p:spPr>
          <a:xfrm>
            <a:off x="609758" y="1600571"/>
            <a:ext cx="9000000"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13" name="תמונה 12">
            <a:extLst>
              <a:ext uri="{FF2B5EF4-FFF2-40B4-BE49-F238E27FC236}">
                <a16:creationId xmlns:a16="http://schemas.microsoft.com/office/drawing/2014/main" id="{51374FC3-FDE5-46BE-9615-D545EFC9B39E}"/>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11" name="TextBox 10">
            <a:extLst>
              <a:ext uri="{FF2B5EF4-FFF2-40B4-BE49-F238E27FC236}">
                <a16:creationId xmlns:a16="http://schemas.microsoft.com/office/drawing/2014/main" id="{CB15B2BD-39A7-4F11-A0F9-A8EBC07F4ED4}"/>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2020</a:t>
            </a:r>
            <a:endParaRPr lang="he-IL" sz="1400" dirty="0">
              <a:solidFill>
                <a:schemeClr val="bg1"/>
              </a:solidFill>
            </a:endParaRPr>
          </a:p>
        </p:txBody>
      </p:sp>
      <p:sp>
        <p:nvSpPr>
          <p:cNvPr id="12" name="Footer Placeholder 3">
            <a:extLst>
              <a:ext uri="{FF2B5EF4-FFF2-40B4-BE49-F238E27FC236}">
                <a16:creationId xmlns:a16="http://schemas.microsoft.com/office/drawing/2014/main" id="{44E42D40-548C-4F03-B969-9E06A979BE34}"/>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tx1"/>
                </a:solidFill>
                <a:latin typeface="Calibri" panose="020F0502020204030204" pitchFamily="34" charset="0"/>
                <a:cs typeface="Calibri" panose="020F0502020204030204" pitchFamily="34" charset="0"/>
              </a:rPr>
              <a:pPr algn="r"/>
              <a:t>‹#›</a:t>
            </a:fld>
            <a:endParaRPr lang="en-US" sz="1400" baseline="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2834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מציין מיקום של כותרת 1">
            <a:extLst>
              <a:ext uri="{FF2B5EF4-FFF2-40B4-BE49-F238E27FC236}">
                <a16:creationId xmlns:a16="http://schemas.microsoft.com/office/drawing/2014/main" id="{2CFED113-5DDD-4FFD-8CCB-BC6D24C55D09}"/>
              </a:ext>
            </a:extLst>
          </p:cNvPr>
          <p:cNvSpPr>
            <a:spLocks noGrp="1"/>
          </p:cNvSpPr>
          <p:nvPr>
            <p:ph type="title"/>
          </p:nvPr>
        </p:nvSpPr>
        <p:spPr>
          <a:xfrm>
            <a:off x="609759" y="274702"/>
            <a:ext cx="9525657" cy="866110"/>
          </a:xfrm>
          <a:prstGeom prst="rect">
            <a:avLst/>
          </a:prstGeom>
        </p:spPr>
        <p:txBody>
          <a:bodyPr vert="horz" lIns="108878" tIns="54439" rIns="108878" bIns="54439" rtlCol="0" anchor="b">
            <a:noAutofit/>
          </a:bodyPr>
          <a:lstStyle/>
          <a:p>
            <a:r>
              <a:rPr lang="en-US" dirty="0"/>
              <a:t>Click to edit headline style</a:t>
            </a:r>
          </a:p>
        </p:txBody>
      </p:sp>
      <p:sp>
        <p:nvSpPr>
          <p:cNvPr id="24" name="מציין מיקום טקסט 2">
            <a:extLst>
              <a:ext uri="{FF2B5EF4-FFF2-40B4-BE49-F238E27FC236}">
                <a16:creationId xmlns:a16="http://schemas.microsoft.com/office/drawing/2014/main" id="{C17FB1B4-EC1B-4F1E-A23B-7FB39219B1FF}"/>
              </a:ext>
            </a:extLst>
          </p:cNvPr>
          <p:cNvSpPr>
            <a:spLocks noGrp="1"/>
          </p:cNvSpPr>
          <p:nvPr>
            <p:ph type="body" idx="1"/>
          </p:nvPr>
        </p:nvSpPr>
        <p:spPr>
          <a:xfrm>
            <a:off x="609759" y="1600571"/>
            <a:ext cx="11225625" cy="4527011"/>
          </a:xfrm>
          <a:prstGeom prst="rect">
            <a:avLst/>
          </a:prstGeom>
        </p:spPr>
        <p:txBody>
          <a:bodyPr vert="horz" lIns="108878" tIns="54439" rIns="108878" bIns="54439" rtlCol="0">
            <a:noAutofit/>
          </a:bodyPr>
          <a:lstStyle/>
          <a:p>
            <a:pPr lvl="0"/>
            <a:r>
              <a:rPr lang="en-US" dirty="0"/>
              <a:t>First Level Text</a:t>
            </a:r>
            <a:endParaRPr lang="he-IL" dirty="0"/>
          </a:p>
          <a:p>
            <a:pPr lvl="1"/>
            <a:r>
              <a:rPr lang="en-US" dirty="0"/>
              <a:t>First Level Bullet</a:t>
            </a:r>
            <a:endParaRPr lang="he-IL" dirty="0"/>
          </a:p>
          <a:p>
            <a:pPr lvl="2"/>
            <a:r>
              <a:rPr lang="en-US" dirty="0"/>
              <a:t>Second Level Bullet</a:t>
            </a:r>
          </a:p>
          <a:p>
            <a:pPr lvl="3"/>
            <a:r>
              <a:rPr lang="en-US" dirty="0"/>
              <a:t>Third Level Number</a:t>
            </a:r>
            <a:endParaRPr lang="he-IL" dirty="0"/>
          </a:p>
          <a:p>
            <a:pPr lvl="4"/>
            <a:r>
              <a:rPr lang="en-US" dirty="0"/>
              <a:t>First Level Number</a:t>
            </a:r>
          </a:p>
          <a:p>
            <a:pPr lvl="5"/>
            <a:r>
              <a:rPr lang="en-US" dirty="0"/>
              <a:t>Second Level Number</a:t>
            </a:r>
          </a:p>
          <a:p>
            <a:pPr lvl="6"/>
            <a:r>
              <a:rPr lang="en-US" dirty="0"/>
              <a:t>Third Level Number</a:t>
            </a:r>
          </a:p>
          <a:p>
            <a:pPr lvl="7"/>
            <a:r>
              <a:rPr lang="en-US" dirty="0"/>
              <a:t>Note</a:t>
            </a:r>
          </a:p>
        </p:txBody>
      </p:sp>
    </p:spTree>
    <p:extLst>
      <p:ext uri="{BB962C8B-B14F-4D97-AF65-F5344CB8AC3E}">
        <p14:creationId xmlns:p14="http://schemas.microsoft.com/office/powerpoint/2010/main" val="853609190"/>
      </p:ext>
    </p:extLst>
  </p:cSld>
  <p:clrMap bg1="lt1" tx1="dk1" bg2="lt2" tx2="dk2" accent1="accent1" accent2="accent2" accent3="accent3" accent4="accent4" accent5="accent5" accent6="accent6" hlink="hlink" folHlink="folHlink"/>
  <p:sldLayoutIdLst>
    <p:sldLayoutId id="2147483803" r:id="rId1"/>
    <p:sldLayoutId id="2147483800" r:id="rId2"/>
    <p:sldLayoutId id="2147483801" r:id="rId3"/>
    <p:sldLayoutId id="2147483660" r:id="rId4"/>
    <p:sldLayoutId id="2147483779"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 id="2147483841" r:id="rId15"/>
    <p:sldLayoutId id="2147483842" r:id="rId16"/>
  </p:sldLayoutIdLst>
  <p:hf hdr="0" dt="0"/>
  <p:txStyles>
    <p:titleStyle>
      <a:lvl1pPr algn="l" defTabSz="914400" rtl="0" eaLnBrk="1" latinLnBrk="0" hangingPunct="1">
        <a:lnSpc>
          <a:spcPts val="3000"/>
        </a:lnSpc>
        <a:spcBef>
          <a:spcPct val="0"/>
        </a:spcBef>
        <a:buNone/>
        <a:defRPr sz="3000" b="0" kern="1200" baseline="0">
          <a:solidFill>
            <a:schemeClr val="accent1"/>
          </a:solidFill>
          <a:latin typeface="+mn-lt"/>
          <a:ea typeface="+mj-ea"/>
          <a:cs typeface="Tahoma" panose="020B0604030504040204" pitchFamily="34" charset="0"/>
        </a:defRPr>
      </a:lvl1pPr>
    </p:titleStyle>
    <p:bodyStyle>
      <a:lvl1pPr marL="0" indent="0" algn="l" defTabSz="914400" rtl="0" eaLnBrk="1" latinLnBrk="0" hangingPunct="1">
        <a:lnSpc>
          <a:spcPct val="100000"/>
        </a:lnSpc>
        <a:spcBef>
          <a:spcPts val="1800"/>
        </a:spcBef>
        <a:buFont typeface="Wingdings" panose="05000000000000000000" pitchFamily="2" charset="2"/>
        <a:buNone/>
        <a:defRPr sz="2400" kern="1200" baseline="0">
          <a:solidFill>
            <a:schemeClr val="tx1"/>
          </a:solidFill>
          <a:latin typeface="+mn-lt"/>
          <a:ea typeface="+mn-ea"/>
          <a:cs typeface="Tahoma" panose="020B0604030504040204" pitchFamily="34" charset="0"/>
        </a:defRPr>
      </a:lvl1pPr>
      <a:lvl2pPr marL="360000" indent="-360000" algn="l" defTabSz="914400" rtl="0" eaLnBrk="1" latinLnBrk="0" hangingPunct="1">
        <a:lnSpc>
          <a:spcPct val="100000"/>
        </a:lnSpc>
        <a:spcBef>
          <a:spcPts val="1200"/>
        </a:spcBef>
        <a:buClr>
          <a:schemeClr val="accent3"/>
        </a:buClr>
        <a:buSzPct val="93000"/>
        <a:buFontTx/>
        <a:buBlip>
          <a:blip r:embed="rId18"/>
        </a:buBlip>
        <a:defRPr sz="2400" kern="1200" baseline="0">
          <a:solidFill>
            <a:schemeClr val="tx1"/>
          </a:solidFill>
          <a:latin typeface="+mj-lt"/>
          <a:ea typeface="+mn-ea"/>
          <a:cs typeface="Tahoma" panose="020B0604030504040204" pitchFamily="34" charset="0"/>
        </a:defRPr>
      </a:lvl2pPr>
      <a:lvl3pPr marL="720000" indent="-360000" algn="l" defTabSz="914400" rtl="0" eaLnBrk="1" latinLnBrk="0" hangingPunct="1">
        <a:lnSpc>
          <a:spcPct val="100000"/>
        </a:lnSpc>
        <a:spcBef>
          <a:spcPts val="600"/>
        </a:spcBef>
        <a:buClr>
          <a:schemeClr val="accent2"/>
        </a:buClr>
        <a:buSzPct val="93000"/>
        <a:buFontTx/>
        <a:buBlip>
          <a:blip r:embed="rId18"/>
        </a:buBlip>
        <a:defRPr sz="2000" kern="1200" baseline="0">
          <a:solidFill>
            <a:schemeClr val="tx1"/>
          </a:solidFill>
          <a:latin typeface="+mj-lt"/>
          <a:ea typeface="+mn-ea"/>
          <a:cs typeface="Tahoma" panose="020B0604030504040204" pitchFamily="34" charset="0"/>
        </a:defRPr>
      </a:lvl3pPr>
      <a:lvl4pPr marL="1008000" indent="-288000" algn="l" defTabSz="914400" rtl="0" eaLnBrk="1" latinLnBrk="0" hangingPunct="1">
        <a:lnSpc>
          <a:spcPct val="100000"/>
        </a:lnSpc>
        <a:spcBef>
          <a:spcPts val="400"/>
        </a:spcBef>
        <a:buClr>
          <a:schemeClr val="accent2"/>
        </a:buClr>
        <a:buSzPct val="93000"/>
        <a:buFontTx/>
        <a:buBlip>
          <a:blip r:embed="rId18"/>
        </a:buBlip>
        <a:defRPr sz="1800" kern="1200" baseline="0">
          <a:solidFill>
            <a:schemeClr val="tx1"/>
          </a:solidFill>
          <a:latin typeface="+mj-lt"/>
          <a:ea typeface="+mn-ea"/>
          <a:cs typeface="Tahoma" panose="020B0604030504040204" pitchFamily="34" charset="0"/>
        </a:defRPr>
      </a:lvl4pPr>
      <a:lvl5pPr marL="360000" indent="-360000" algn="l" defTabSz="914400" rtl="0" eaLnBrk="1" latinLnBrk="0" hangingPunct="1">
        <a:lnSpc>
          <a:spcPct val="100000"/>
        </a:lnSpc>
        <a:spcBef>
          <a:spcPts val="1200"/>
        </a:spcBef>
        <a:buClr>
          <a:schemeClr val="accent2"/>
        </a:buClr>
        <a:buFont typeface="+mj-lt"/>
        <a:buAutoNum type="arabicPeriod"/>
        <a:defRPr sz="2400" kern="1200" baseline="0">
          <a:solidFill>
            <a:schemeClr val="tx1"/>
          </a:solidFill>
          <a:latin typeface="+mj-lt"/>
          <a:ea typeface="+mn-ea"/>
          <a:cs typeface="Tahoma" panose="020B0604030504040204" pitchFamily="34" charset="0"/>
        </a:defRPr>
      </a:lvl5pPr>
      <a:lvl6pPr marL="720000" indent="-360000" algn="l" defTabSz="914400" rtl="0" eaLnBrk="1" latinLnBrk="0" hangingPunct="1">
        <a:lnSpc>
          <a:spcPct val="100000"/>
        </a:lnSpc>
        <a:spcBef>
          <a:spcPts val="600"/>
        </a:spcBef>
        <a:buClr>
          <a:schemeClr val="accent2"/>
        </a:buClr>
        <a:buFont typeface="+mj-lt"/>
        <a:buAutoNum type="arabicParenR"/>
        <a:defRPr sz="2000" kern="1200" baseline="0">
          <a:solidFill>
            <a:schemeClr val="tx1"/>
          </a:solidFill>
          <a:latin typeface="+mj-lt"/>
          <a:ea typeface="+mn-ea"/>
          <a:cs typeface="Tahoma" panose="020B0604030504040204" pitchFamily="34" charset="0"/>
        </a:defRPr>
      </a:lvl6pPr>
      <a:lvl7pPr marL="1008000" indent="-288000" algn="l" defTabSz="914400" rtl="0" eaLnBrk="1" latinLnBrk="0" hangingPunct="1">
        <a:lnSpc>
          <a:spcPct val="100000"/>
        </a:lnSpc>
        <a:spcBef>
          <a:spcPts val="400"/>
        </a:spcBef>
        <a:buClr>
          <a:schemeClr val="accent2"/>
        </a:buClr>
        <a:buFont typeface="+mj-lt"/>
        <a:buAutoNum type="alphaLcParenR"/>
        <a:defRPr sz="1800" kern="1200" baseline="0">
          <a:solidFill>
            <a:schemeClr val="tx1"/>
          </a:solidFill>
          <a:latin typeface="+mj-lt"/>
          <a:ea typeface="+mn-ea"/>
          <a:cs typeface="Tahoma" panose="020B0604030504040204" pitchFamily="34" charset="0"/>
        </a:defRPr>
      </a:lvl7pPr>
      <a:lvl8pPr marL="0" indent="0" algn="l" defTabSz="914400" rtl="0" eaLnBrk="1" latinLnBrk="0" hangingPunct="1">
        <a:lnSpc>
          <a:spcPct val="100000"/>
        </a:lnSpc>
        <a:spcBef>
          <a:spcPts val="600"/>
        </a:spcBef>
        <a:buFont typeface="Arial" panose="020B0604020202020204" pitchFamily="34" charset="0"/>
        <a:buNone/>
        <a:defRPr sz="1600" kern="1200" baseline="0">
          <a:solidFill>
            <a:schemeClr val="tx1"/>
          </a:solidFill>
          <a:latin typeface="+mj-lt"/>
          <a:ea typeface="+mn-ea"/>
          <a:cs typeface="Tahoma" panose="020B0604030504040204" pitchFamily="34" charset="0"/>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A4A3A4"/>
          </p15:clr>
        </p15:guide>
        <p15:guide id="2" orient="horz" pos="3960" userDrawn="1">
          <p15:clr>
            <a:srgbClr val="F26B43"/>
          </p15:clr>
        </p15:guide>
        <p15:guide id="3" orient="horz" pos="345" userDrawn="1">
          <p15:clr>
            <a:srgbClr val="F26B43"/>
          </p15:clr>
        </p15:guide>
        <p15:guide id="4" pos="336" userDrawn="1">
          <p15:clr>
            <a:srgbClr val="F26B43"/>
          </p15:clr>
        </p15:guide>
        <p15:guide id="5" pos="7334" userDrawn="1">
          <p15:clr>
            <a:srgbClr val="F26B43"/>
          </p15:clr>
        </p15:guide>
        <p15:guide id="6" orient="horz" pos="1192" userDrawn="1">
          <p15:clr>
            <a:srgbClr val="A4A3A4"/>
          </p15:clr>
        </p15:guide>
        <p15:guide id="7" orient="horz" pos="960" userDrawn="1">
          <p15:clr>
            <a:srgbClr val="A4A3A4"/>
          </p15:clr>
        </p15:guide>
        <p15:guide id="9" orient="horz" pos="1420" userDrawn="1">
          <p15:clr>
            <a:srgbClr val="A4A3A4"/>
          </p15:clr>
        </p15:guide>
        <p15:guide id="12" orient="horz" pos="2160" userDrawn="1">
          <p15:clr>
            <a:srgbClr val="A4A3A4"/>
          </p15:clr>
        </p15:guide>
        <p15:guide id="13" orient="horz" pos="632" userDrawn="1">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nfvwiki.etsi.org/index.php?title=SOL_OpenAPI_Representations"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hyperlink" Target="https://nfvwiki.etsi.org/index.php?title=Deployment_Templates_and_Packaging_specification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טקסט 4">
            <a:extLst>
              <a:ext uri="{FF2B5EF4-FFF2-40B4-BE49-F238E27FC236}">
                <a16:creationId xmlns:a16="http://schemas.microsoft.com/office/drawing/2014/main" id="{70EFC105-4126-4095-9808-AAFCC9AA83CD}"/>
              </a:ext>
            </a:extLst>
          </p:cNvPr>
          <p:cNvSpPr>
            <a:spLocks noGrp="1"/>
          </p:cNvSpPr>
          <p:nvPr>
            <p:ph type="body" sz="quarter" idx="16"/>
          </p:nvPr>
        </p:nvSpPr>
        <p:spPr>
          <a:xfrm>
            <a:off x="4721674" y="6191526"/>
            <a:ext cx="2748652" cy="325683"/>
          </a:xfrm>
        </p:spPr>
        <p:txBody>
          <a:bodyPr/>
          <a:lstStyle/>
          <a:p>
            <a:r>
              <a:rPr lang="en-US" dirty="0"/>
              <a:t>April 07, 2020</a:t>
            </a:r>
          </a:p>
        </p:txBody>
      </p:sp>
      <p:sp>
        <p:nvSpPr>
          <p:cNvPr id="2" name="כותרת 1">
            <a:extLst>
              <a:ext uri="{FF2B5EF4-FFF2-40B4-BE49-F238E27FC236}">
                <a16:creationId xmlns:a16="http://schemas.microsoft.com/office/drawing/2014/main" id="{4A59707F-057E-4A2B-8139-5C96DDFC9F5E}"/>
              </a:ext>
            </a:extLst>
          </p:cNvPr>
          <p:cNvSpPr>
            <a:spLocks noGrp="1"/>
          </p:cNvSpPr>
          <p:nvPr>
            <p:ph type="ctrTitle"/>
          </p:nvPr>
        </p:nvSpPr>
        <p:spPr/>
        <p:txBody>
          <a:bodyPr/>
          <a:lstStyle/>
          <a:p>
            <a:r>
              <a:rPr lang="en-US" dirty="0"/>
              <a:t>ETSI ISG NFV SOL WG: Release 2 and 3 status</a:t>
            </a:r>
          </a:p>
        </p:txBody>
      </p:sp>
      <p:sp>
        <p:nvSpPr>
          <p:cNvPr id="3" name="מציין מיקום טקסט 2">
            <a:extLst>
              <a:ext uri="{FF2B5EF4-FFF2-40B4-BE49-F238E27FC236}">
                <a16:creationId xmlns:a16="http://schemas.microsoft.com/office/drawing/2014/main" id="{383F8D3C-4FCC-45C2-A491-65EFF4E00AA8}"/>
              </a:ext>
            </a:extLst>
          </p:cNvPr>
          <p:cNvSpPr>
            <a:spLocks noGrp="1"/>
          </p:cNvSpPr>
          <p:nvPr>
            <p:ph type="body" sz="quarter" idx="13"/>
          </p:nvPr>
        </p:nvSpPr>
        <p:spPr/>
        <p:txBody>
          <a:bodyPr/>
          <a:lstStyle/>
          <a:p>
            <a:r>
              <a:rPr lang="en-US" dirty="0"/>
              <a:t>Thinh Nguyenphu</a:t>
            </a:r>
          </a:p>
          <a:p>
            <a:pPr>
              <a:spcBef>
                <a:spcPts val="0"/>
              </a:spcBef>
            </a:pPr>
            <a:r>
              <a:rPr lang="en-US"/>
              <a:t>NFV-ONAP </a:t>
            </a:r>
            <a:r>
              <a:rPr lang="en-US" dirty="0"/>
              <a:t>Contact,</a:t>
            </a:r>
          </a:p>
          <a:p>
            <a:pPr>
              <a:spcBef>
                <a:spcPts val="0"/>
              </a:spcBef>
            </a:pPr>
            <a:r>
              <a:rPr lang="en-US" dirty="0"/>
              <a:t>Nokia</a:t>
            </a:r>
          </a:p>
        </p:txBody>
      </p:sp>
      <p:sp>
        <p:nvSpPr>
          <p:cNvPr id="4" name="מציין מיקום טקסט 3">
            <a:extLst>
              <a:ext uri="{FF2B5EF4-FFF2-40B4-BE49-F238E27FC236}">
                <a16:creationId xmlns:a16="http://schemas.microsoft.com/office/drawing/2014/main" id="{8156C221-E8FE-4FCC-B9EC-0C922B7AB2C1}"/>
              </a:ext>
            </a:extLst>
          </p:cNvPr>
          <p:cNvSpPr>
            <a:spLocks noGrp="1"/>
          </p:cNvSpPr>
          <p:nvPr>
            <p:ph type="body" sz="quarter" idx="17"/>
          </p:nvPr>
        </p:nvSpPr>
        <p:spPr/>
        <p:txBody>
          <a:bodyPr/>
          <a:lstStyle/>
          <a:p>
            <a:r>
              <a:rPr lang="en-US" dirty="0"/>
              <a:t>ONAP</a:t>
            </a:r>
          </a:p>
        </p:txBody>
      </p:sp>
    </p:spTree>
    <p:extLst>
      <p:ext uri="{BB962C8B-B14F-4D97-AF65-F5344CB8AC3E}">
        <p14:creationId xmlns:p14="http://schemas.microsoft.com/office/powerpoint/2010/main" val="1657794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6BA26-C70F-4145-960A-84BD70620FBF}"/>
              </a:ext>
            </a:extLst>
          </p:cNvPr>
          <p:cNvSpPr>
            <a:spLocks noGrp="1"/>
          </p:cNvSpPr>
          <p:nvPr>
            <p:ph type="title"/>
          </p:nvPr>
        </p:nvSpPr>
        <p:spPr/>
        <p:txBody>
          <a:bodyPr/>
          <a:lstStyle/>
          <a:p>
            <a:r>
              <a:rPr lang="en-US" dirty="0"/>
              <a:t>SOL003 ed271 (1/3)</a:t>
            </a:r>
          </a:p>
        </p:txBody>
      </p:sp>
      <p:sp>
        <p:nvSpPr>
          <p:cNvPr id="3" name="Content Placeholder 2">
            <a:extLst>
              <a:ext uri="{FF2B5EF4-FFF2-40B4-BE49-F238E27FC236}">
                <a16:creationId xmlns:a16="http://schemas.microsoft.com/office/drawing/2014/main" id="{F476315B-D3F6-4EA5-88BD-28168734A28C}"/>
              </a:ext>
            </a:extLst>
          </p:cNvPr>
          <p:cNvSpPr>
            <a:spLocks noGrp="1"/>
          </p:cNvSpPr>
          <p:nvPr>
            <p:ph sz="quarter" idx="10"/>
          </p:nvPr>
        </p:nvSpPr>
        <p:spPr/>
        <p:txBody>
          <a:bodyPr/>
          <a:lstStyle/>
          <a:p>
            <a:pPr marL="342900" indent="-342900">
              <a:spcBef>
                <a:spcPts val="600"/>
              </a:spcBef>
              <a:buFont typeface="Arial" panose="020B0604020202020204" pitchFamily="34" charset="0"/>
              <a:buChar char="•"/>
            </a:pPr>
            <a:r>
              <a:rPr lang="en-US" sz="1600" dirty="0"/>
              <a:t>A number of changes were performed to improve consistency which don’t introduce technical changes. </a:t>
            </a:r>
          </a:p>
          <a:p>
            <a:pPr>
              <a:spcBef>
                <a:spcPts val="600"/>
              </a:spcBef>
            </a:pPr>
            <a:r>
              <a:rPr lang="en-US" sz="1600" b="1" dirty="0"/>
              <a:t>VNF LCM API</a:t>
            </a:r>
          </a:p>
          <a:p>
            <a:pPr marL="342900" indent="-342900">
              <a:spcBef>
                <a:spcPts val="600"/>
              </a:spcBef>
              <a:buFont typeface="Arial" panose="020B0604020202020204" pitchFamily="34" charset="0"/>
              <a:buChar char="•"/>
            </a:pPr>
            <a:r>
              <a:rPr lang="en-US" sz="1600" dirty="0"/>
              <a:t>Clarification that VNFM shall request the VIM to release the allocated resources in case of rollback of “</a:t>
            </a:r>
            <a:r>
              <a:rPr lang="en-US" sz="1600" dirty="0" err="1"/>
              <a:t>InstantiateVnf</a:t>
            </a:r>
            <a:r>
              <a:rPr lang="en-US" sz="1600" dirty="0"/>
              <a:t>”</a:t>
            </a:r>
          </a:p>
          <a:p>
            <a:pPr marL="342900" indent="-342900">
              <a:spcBef>
                <a:spcPts val="600"/>
              </a:spcBef>
              <a:buFont typeface="Arial" panose="020B0604020202020204" pitchFamily="34" charset="0"/>
              <a:buChar char="•"/>
            </a:pPr>
            <a:r>
              <a:rPr lang="en-US" sz="1600" dirty="0"/>
              <a:t>Mandatory to return a 422 error when the testing of the notification endpoint has failed during subscription process</a:t>
            </a:r>
          </a:p>
          <a:p>
            <a:pPr marL="342900" indent="-342900">
              <a:spcBef>
                <a:spcPts val="600"/>
              </a:spcBef>
              <a:buFont typeface="Arial" panose="020B0604020202020204" pitchFamily="34" charset="0"/>
              <a:buChar char="•"/>
            </a:pPr>
            <a:r>
              <a:rPr lang="en-US" sz="1600" dirty="0"/>
              <a:t>Clarify by which operations </a:t>
            </a:r>
            <a:r>
              <a:rPr lang="en-US" sz="1600" dirty="0" err="1"/>
              <a:t>vnfConfigurableProperties</a:t>
            </a:r>
            <a:r>
              <a:rPr lang="en-US" sz="1600" dirty="0"/>
              <a:t> can be modified</a:t>
            </a:r>
          </a:p>
          <a:p>
            <a:pPr marL="342900" indent="-342900">
              <a:spcBef>
                <a:spcPts val="600"/>
              </a:spcBef>
              <a:buFont typeface="Arial" panose="020B0604020202020204" pitchFamily="34" charset="0"/>
              <a:buChar char="•"/>
            </a:pPr>
            <a:r>
              <a:rPr lang="en-US" sz="1600" dirty="0"/>
              <a:t>Expose the allowed maximum scale level per scaling aspect in the </a:t>
            </a:r>
            <a:r>
              <a:rPr lang="en-US" sz="1600" dirty="0" err="1"/>
              <a:t>VnfInstance</a:t>
            </a:r>
            <a:r>
              <a:rPr lang="en-US" sz="1600" dirty="0"/>
              <a:t> structure</a:t>
            </a:r>
          </a:p>
          <a:p>
            <a:pPr marL="285750" indent="-285750">
              <a:spcBef>
                <a:spcPts val="600"/>
              </a:spcBef>
              <a:buFont typeface="Arial" panose="020B0604020202020204" pitchFamily="34" charset="0"/>
              <a:buChar char="•"/>
            </a:pPr>
            <a:r>
              <a:rPr lang="en-US" sz="1600" dirty="0"/>
              <a:t>Allow to pass </a:t>
            </a:r>
            <a:r>
              <a:rPr lang="en-US" sz="1600" dirty="0" err="1"/>
              <a:t>vnfConfigurableProperties</a:t>
            </a:r>
            <a:r>
              <a:rPr lang="en-US" sz="1600" dirty="0"/>
              <a:t> in the </a:t>
            </a:r>
            <a:r>
              <a:rPr lang="en-US" sz="1600" dirty="0" err="1"/>
              <a:t>InstantiateVnfRequest</a:t>
            </a:r>
            <a:endParaRPr lang="en-US" sz="1600" dirty="0"/>
          </a:p>
          <a:p>
            <a:pPr marL="285750" indent="-285750">
              <a:spcBef>
                <a:spcPts val="600"/>
              </a:spcBef>
              <a:buFont typeface="Arial" panose="020B0604020202020204" pitchFamily="34" charset="0"/>
              <a:buChar char="•"/>
            </a:pPr>
            <a:r>
              <a:rPr lang="en-US" sz="1600" dirty="0"/>
              <a:t>Clarify that external virtual links that are unchanged do not need to be passed in the </a:t>
            </a:r>
            <a:r>
              <a:rPr lang="en-US" sz="1600" dirty="0" err="1"/>
              <a:t>ChangeVnfFlavourRequest</a:t>
            </a:r>
            <a:r>
              <a:rPr lang="en-US" sz="1600" dirty="0"/>
              <a:t> and </a:t>
            </a:r>
            <a:r>
              <a:rPr lang="en-US" sz="1600" dirty="0" err="1"/>
              <a:t>ChangeextVnfConnectivityRequest</a:t>
            </a:r>
            <a:r>
              <a:rPr lang="en-US" sz="1600" dirty="0"/>
              <a:t> </a:t>
            </a:r>
          </a:p>
          <a:p>
            <a:pPr marL="285750" indent="-285750">
              <a:spcBef>
                <a:spcPts val="600"/>
              </a:spcBef>
              <a:buFont typeface="Arial" panose="020B0604020202020204" pitchFamily="34" charset="0"/>
              <a:buChar char="•"/>
            </a:pPr>
            <a:r>
              <a:rPr lang="en-US" sz="1600" dirty="0"/>
              <a:t>Indicate that error information may be provided in </a:t>
            </a:r>
            <a:r>
              <a:rPr lang="en-US" sz="1600" dirty="0" err="1"/>
              <a:t>VnfLcmOperationOccurrenceNotification</a:t>
            </a:r>
            <a:r>
              <a:rPr lang="en-US" sz="1600" dirty="0"/>
              <a:t>  and </a:t>
            </a:r>
            <a:r>
              <a:rPr lang="en-US" sz="1600" dirty="0" err="1"/>
              <a:t>VnfLcmOpOcc</a:t>
            </a:r>
            <a:r>
              <a:rPr lang="en-US" sz="1600" dirty="0"/>
              <a:t> also in case of “ROLLED_BACK” state</a:t>
            </a:r>
          </a:p>
          <a:p>
            <a:pPr marL="285750" indent="-285750">
              <a:spcBef>
                <a:spcPts val="600"/>
              </a:spcBef>
              <a:buFont typeface="Arial" panose="020B0604020202020204" pitchFamily="34" charset="0"/>
              <a:buChar char="•"/>
            </a:pPr>
            <a:r>
              <a:rPr lang="en-US" sz="1600" dirty="0"/>
              <a:t>Add a “</a:t>
            </a:r>
            <a:r>
              <a:rPr lang="en-US" sz="1600" dirty="0" err="1"/>
              <a:t>zoneId</a:t>
            </a:r>
            <a:r>
              <a:rPr lang="en-US" sz="1600" dirty="0"/>
              <a:t>” attribute to </a:t>
            </a:r>
            <a:r>
              <a:rPr lang="en-US" sz="1600" dirty="0" err="1"/>
              <a:t>VnfcResourceInfo</a:t>
            </a:r>
            <a:r>
              <a:rPr lang="en-US" sz="1600" dirty="0"/>
              <a:t>, </a:t>
            </a:r>
            <a:r>
              <a:rPr lang="en-US" sz="1600" dirty="0" err="1"/>
              <a:t>VnfVirtualLinkResourceInfo</a:t>
            </a:r>
            <a:r>
              <a:rPr lang="en-US" sz="1600" dirty="0"/>
              <a:t> </a:t>
            </a:r>
            <a:r>
              <a:rPr lang="en-US" sz="1600" dirty="0" err="1"/>
              <a:t>andVirtualStorageResourceInfo</a:t>
            </a:r>
            <a:r>
              <a:rPr lang="en-US" sz="1600" dirty="0"/>
              <a:t> to improve correlation of </a:t>
            </a:r>
            <a:r>
              <a:rPr lang="en-US" sz="1600" dirty="0" err="1"/>
              <a:t>VnfInstance</a:t>
            </a:r>
            <a:r>
              <a:rPr lang="en-US" sz="1600" dirty="0"/>
              <a:t> with information exchanged during granting </a:t>
            </a:r>
          </a:p>
          <a:p>
            <a:pPr marL="285750" indent="-285750">
              <a:spcBef>
                <a:spcPts val="600"/>
              </a:spcBef>
              <a:buFont typeface="Arial" panose="020B0604020202020204" pitchFamily="34" charset="0"/>
              <a:buChar char="•"/>
            </a:pPr>
            <a:r>
              <a:rPr lang="en-US" sz="1600" dirty="0"/>
              <a:t>Add “</a:t>
            </a:r>
            <a:r>
              <a:rPr lang="en-US" sz="1600" dirty="0" err="1"/>
              <a:t>resourceDefinitionId</a:t>
            </a:r>
            <a:r>
              <a:rPr lang="en-US" sz="1600" dirty="0"/>
              <a:t>” and “</a:t>
            </a:r>
            <a:r>
              <a:rPr lang="en-US" sz="1600" dirty="0" err="1"/>
              <a:t>zoneId</a:t>
            </a:r>
            <a:r>
              <a:rPr lang="en-US" sz="1600" dirty="0"/>
              <a:t>” attributes to </a:t>
            </a:r>
            <a:r>
              <a:rPr lang="en-US" sz="1600" dirty="0" err="1"/>
              <a:t>AffectedVnfc</a:t>
            </a:r>
            <a:r>
              <a:rPr lang="en-US" sz="1600" dirty="0"/>
              <a:t>, </a:t>
            </a:r>
            <a:r>
              <a:rPr lang="en-US" sz="1600" dirty="0" err="1"/>
              <a:t>AffectedVirtualLink</a:t>
            </a:r>
            <a:r>
              <a:rPr lang="en-US" sz="1600" dirty="0"/>
              <a:t> and </a:t>
            </a:r>
            <a:r>
              <a:rPr lang="en-US" sz="1600" dirty="0" err="1"/>
              <a:t>AffectedVirtualStorage</a:t>
            </a:r>
            <a:r>
              <a:rPr lang="en-US" sz="1600" dirty="0"/>
              <a:t> to improve correlation of </a:t>
            </a:r>
            <a:r>
              <a:rPr lang="en-US" sz="1600" dirty="0" err="1"/>
              <a:t>VnfInstance</a:t>
            </a:r>
            <a:r>
              <a:rPr lang="en-US" sz="1600" dirty="0"/>
              <a:t> with information exchanged during granting </a:t>
            </a:r>
          </a:p>
          <a:p>
            <a:pPr marL="285750" indent="-285750">
              <a:spcBef>
                <a:spcPts val="600"/>
              </a:spcBef>
              <a:buFont typeface="Arial" panose="020B0604020202020204" pitchFamily="34" charset="0"/>
              <a:buChar char="•"/>
            </a:pPr>
            <a:r>
              <a:rPr lang="en-US" sz="1600" dirty="0"/>
              <a:t>Deprecate the direct “</a:t>
            </a:r>
            <a:r>
              <a:rPr lang="en-US" sz="1600" dirty="0" err="1"/>
              <a:t>UnresolvableFail</a:t>
            </a:r>
            <a:r>
              <a:rPr lang="en-US" sz="1600" dirty="0"/>
              <a:t>” transition from "PROCESSING" into "FAILED" in the state model of an LCM operation occurrence</a:t>
            </a:r>
          </a:p>
        </p:txBody>
      </p:sp>
    </p:spTree>
    <p:extLst>
      <p:ext uri="{BB962C8B-B14F-4D97-AF65-F5344CB8AC3E}">
        <p14:creationId xmlns:p14="http://schemas.microsoft.com/office/powerpoint/2010/main" val="3627537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6BA26-C70F-4145-960A-84BD70620FBF}"/>
              </a:ext>
            </a:extLst>
          </p:cNvPr>
          <p:cNvSpPr>
            <a:spLocks noGrp="1"/>
          </p:cNvSpPr>
          <p:nvPr>
            <p:ph type="title"/>
          </p:nvPr>
        </p:nvSpPr>
        <p:spPr/>
        <p:txBody>
          <a:bodyPr/>
          <a:lstStyle/>
          <a:p>
            <a:r>
              <a:rPr lang="en-US" dirty="0"/>
              <a:t>SOL003 ed271 (2/3)</a:t>
            </a:r>
          </a:p>
        </p:txBody>
      </p:sp>
      <p:sp>
        <p:nvSpPr>
          <p:cNvPr id="3" name="Content Placeholder 2">
            <a:extLst>
              <a:ext uri="{FF2B5EF4-FFF2-40B4-BE49-F238E27FC236}">
                <a16:creationId xmlns:a16="http://schemas.microsoft.com/office/drawing/2014/main" id="{F476315B-D3F6-4EA5-88BD-28168734A28C}"/>
              </a:ext>
            </a:extLst>
          </p:cNvPr>
          <p:cNvSpPr>
            <a:spLocks noGrp="1"/>
          </p:cNvSpPr>
          <p:nvPr>
            <p:ph sz="quarter" idx="10"/>
          </p:nvPr>
        </p:nvSpPr>
        <p:spPr>
          <a:xfrm>
            <a:off x="609758" y="1600571"/>
            <a:ext cx="11225625" cy="4680000"/>
          </a:xfrm>
        </p:spPr>
        <p:txBody>
          <a:bodyPr/>
          <a:lstStyle/>
          <a:p>
            <a:pPr>
              <a:spcBef>
                <a:spcPts val="600"/>
              </a:spcBef>
            </a:pPr>
            <a:r>
              <a:rPr lang="en-US" sz="1600" b="1" dirty="0"/>
              <a:t>VNF Performance management API</a:t>
            </a:r>
          </a:p>
          <a:p>
            <a:pPr marL="285750" indent="-285750">
              <a:spcBef>
                <a:spcPts val="600"/>
              </a:spcBef>
              <a:buFont typeface="Arial" panose="020B0604020202020204" pitchFamily="34" charset="0"/>
              <a:buChar char="•"/>
            </a:pPr>
            <a:r>
              <a:rPr lang="en-US" sz="1600" dirty="0"/>
              <a:t>Remove the “Subscriptions” and “Individual subscription” resources. The management of callback information is now included in the management of thresholds and PM jobs, and is allowed to be updated with PATCH. </a:t>
            </a:r>
          </a:p>
          <a:p>
            <a:pPr marL="285750" indent="-285750">
              <a:spcBef>
                <a:spcPts val="600"/>
              </a:spcBef>
              <a:buFont typeface="Arial" panose="020B0604020202020204" pitchFamily="34" charset="0"/>
              <a:buChar char="•"/>
            </a:pPr>
            <a:r>
              <a:rPr lang="en-US" sz="1600" dirty="0"/>
              <a:t>The way performance measurements are referenced has been updated to V 2.7.1 of the measurement specification (IFA027). As opposed to previous versions, a general model of structured measurements is now used that allows to use measured objects, or measured objects and related sub-objects</a:t>
            </a:r>
          </a:p>
          <a:p>
            <a:pPr marL="285750" indent="-285750">
              <a:spcBef>
                <a:spcPts val="600"/>
              </a:spcBef>
              <a:buFont typeface="Arial" panose="020B0604020202020204" pitchFamily="34" charset="0"/>
              <a:buChar char="•"/>
            </a:pPr>
            <a:r>
              <a:rPr lang="en-US" sz="1600" dirty="0"/>
              <a:t>The two changes above constitute major, non-backwards-compatible changes which have led to updating the API version (</a:t>
            </a:r>
            <a:r>
              <a:rPr lang="en-US" sz="1600" dirty="0" err="1"/>
              <a:t>semver</a:t>
            </a:r>
            <a:r>
              <a:rPr lang="en-US" sz="1600" dirty="0"/>
              <a:t>) to V 2.0.0</a:t>
            </a:r>
          </a:p>
          <a:p>
            <a:pPr>
              <a:spcBef>
                <a:spcPts val="600"/>
              </a:spcBef>
            </a:pPr>
            <a:r>
              <a:rPr lang="en-US" sz="1600" b="1" dirty="0"/>
              <a:t>VNF Fault management API</a:t>
            </a:r>
          </a:p>
          <a:p>
            <a:pPr marL="285750" indent="-285750">
              <a:spcBef>
                <a:spcPts val="600"/>
              </a:spcBef>
              <a:buFont typeface="Arial" panose="020B0604020202020204" pitchFamily="34" charset="0"/>
              <a:buChar char="•"/>
            </a:pPr>
            <a:r>
              <a:rPr lang="en-US" sz="1600" dirty="0"/>
              <a:t>Mandatory to return a 422 error when the testing of the notification endpoint has failed during subscription process</a:t>
            </a:r>
          </a:p>
          <a:p>
            <a:pPr marL="285750" indent="-285750">
              <a:spcBef>
                <a:spcPts val="600"/>
              </a:spcBef>
              <a:buFont typeface="Arial" panose="020B0604020202020204" pitchFamily="34" charset="0"/>
              <a:buChar char="•"/>
            </a:pPr>
            <a:r>
              <a:rPr lang="en-US" sz="1600" dirty="0"/>
              <a:t>Added an “</a:t>
            </a:r>
            <a:r>
              <a:rPr lang="en-US" sz="1600" dirty="0" err="1"/>
              <a:t>alarmAcknowledgedTime</a:t>
            </a:r>
            <a:r>
              <a:rPr lang="en-US" sz="1600" dirty="0"/>
              <a:t>” attribute to the “Alarm” data structure</a:t>
            </a:r>
          </a:p>
          <a:p>
            <a:pPr marL="285750" indent="-285750">
              <a:spcBef>
                <a:spcPts val="600"/>
              </a:spcBef>
              <a:buFont typeface="Arial" panose="020B0604020202020204" pitchFamily="34" charset="0"/>
              <a:buChar char="•"/>
            </a:pPr>
            <a:r>
              <a:rPr lang="en-US" sz="1600" dirty="0"/>
              <a:t>Allowed to omit the “</a:t>
            </a:r>
            <a:r>
              <a:rPr lang="en-US" sz="1600" dirty="0" err="1"/>
              <a:t>rootCauseFaultyResource</a:t>
            </a:r>
            <a:r>
              <a:rPr lang="en-US" sz="1600" dirty="0"/>
              <a:t>” attribute in case the alarm does not affect virtualized resources</a:t>
            </a:r>
          </a:p>
          <a:p>
            <a:pPr marL="285750" indent="-285750">
              <a:spcBef>
                <a:spcPts val="600"/>
              </a:spcBef>
              <a:buFont typeface="Arial" panose="020B0604020202020204" pitchFamily="34" charset="0"/>
              <a:buChar char="•"/>
            </a:pPr>
            <a:r>
              <a:rPr lang="en-US" sz="1600" dirty="0"/>
              <a:t>It is allowed now to reset an Alarm in “ACKNOWLEDGED” state to “UNACKNOWLEDGED” state</a:t>
            </a:r>
          </a:p>
          <a:p>
            <a:pPr>
              <a:spcBef>
                <a:spcPts val="600"/>
              </a:spcBef>
            </a:pPr>
            <a:r>
              <a:rPr lang="en-US" sz="1600" b="1" dirty="0"/>
              <a:t>VNF Indicator API</a:t>
            </a:r>
          </a:p>
          <a:p>
            <a:pPr marL="285750" indent="-285750">
              <a:spcBef>
                <a:spcPts val="600"/>
              </a:spcBef>
              <a:buFont typeface="Arial" panose="020B0604020202020204" pitchFamily="34" charset="0"/>
              <a:buChar char="•"/>
            </a:pPr>
            <a:r>
              <a:rPr lang="en-US" sz="1600" dirty="0"/>
              <a:t>Mandatory to return a 422 error when the testing of the notification endpoint has failed during subscription process</a:t>
            </a:r>
          </a:p>
        </p:txBody>
      </p:sp>
    </p:spTree>
    <p:extLst>
      <p:ext uri="{BB962C8B-B14F-4D97-AF65-F5344CB8AC3E}">
        <p14:creationId xmlns:p14="http://schemas.microsoft.com/office/powerpoint/2010/main" val="267010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6BA26-C70F-4145-960A-84BD70620FBF}"/>
              </a:ext>
            </a:extLst>
          </p:cNvPr>
          <p:cNvSpPr>
            <a:spLocks noGrp="1"/>
          </p:cNvSpPr>
          <p:nvPr>
            <p:ph type="title"/>
          </p:nvPr>
        </p:nvSpPr>
        <p:spPr/>
        <p:txBody>
          <a:bodyPr/>
          <a:lstStyle/>
          <a:p>
            <a:r>
              <a:rPr lang="en-US" dirty="0"/>
              <a:t>SOL003 ed271 (3/3)</a:t>
            </a:r>
          </a:p>
        </p:txBody>
      </p:sp>
      <p:sp>
        <p:nvSpPr>
          <p:cNvPr id="3" name="Content Placeholder 2">
            <a:extLst>
              <a:ext uri="{FF2B5EF4-FFF2-40B4-BE49-F238E27FC236}">
                <a16:creationId xmlns:a16="http://schemas.microsoft.com/office/drawing/2014/main" id="{F476315B-D3F6-4EA5-88BD-28168734A28C}"/>
              </a:ext>
            </a:extLst>
          </p:cNvPr>
          <p:cNvSpPr>
            <a:spLocks noGrp="1"/>
          </p:cNvSpPr>
          <p:nvPr>
            <p:ph sz="quarter" idx="10"/>
          </p:nvPr>
        </p:nvSpPr>
        <p:spPr/>
        <p:txBody>
          <a:bodyPr/>
          <a:lstStyle/>
          <a:p>
            <a:pPr>
              <a:spcBef>
                <a:spcPts val="600"/>
              </a:spcBef>
            </a:pPr>
            <a:r>
              <a:rPr lang="en-US" sz="1600" b="1" dirty="0"/>
              <a:t>Granting API</a:t>
            </a:r>
          </a:p>
          <a:p>
            <a:pPr marL="285750" indent="-285750">
              <a:spcBef>
                <a:spcPts val="600"/>
              </a:spcBef>
              <a:buFont typeface="Arial" panose="020B0604020202020204" pitchFamily="34" charset="0"/>
              <a:buChar char="•"/>
            </a:pPr>
            <a:r>
              <a:rPr lang="en-US" sz="1600" dirty="0"/>
              <a:t>Clarify that external virtual links that are unchanged do not need to be passed in the granting response </a:t>
            </a:r>
          </a:p>
          <a:p>
            <a:pPr>
              <a:spcBef>
                <a:spcPts val="600"/>
              </a:spcBef>
            </a:pPr>
            <a:r>
              <a:rPr lang="en-US" sz="1600" dirty="0"/>
              <a:t>VNF </a:t>
            </a:r>
            <a:r>
              <a:rPr lang="en-US" sz="1600" dirty="0" err="1"/>
              <a:t>Pkgm</a:t>
            </a:r>
            <a:r>
              <a:rPr lang="en-US" sz="1600" dirty="0"/>
              <a:t> API</a:t>
            </a:r>
          </a:p>
          <a:p>
            <a:pPr marL="285750" indent="-285750">
              <a:spcBef>
                <a:spcPts val="600"/>
              </a:spcBef>
              <a:buFont typeface="Arial" panose="020B0604020202020204" pitchFamily="34" charset="0"/>
              <a:buChar char="•"/>
            </a:pPr>
            <a:r>
              <a:rPr lang="en-US" sz="1600" dirty="0"/>
              <a:t>Added full support for security information per individual artifact</a:t>
            </a:r>
          </a:p>
          <a:p>
            <a:pPr marL="285750" indent="-285750">
              <a:spcBef>
                <a:spcPts val="600"/>
              </a:spcBef>
              <a:buFont typeface="Arial" panose="020B0604020202020204" pitchFamily="34" charset="0"/>
              <a:buChar char="•"/>
            </a:pPr>
            <a:r>
              <a:rPr lang="en-US" sz="1600" dirty="0"/>
              <a:t>Added full support for external artifacts</a:t>
            </a:r>
          </a:p>
          <a:p>
            <a:pPr marL="285750" indent="-285750">
              <a:spcBef>
                <a:spcPts val="600"/>
              </a:spcBef>
              <a:buFont typeface="Arial" panose="020B0604020202020204" pitchFamily="34" charset="0"/>
              <a:buChar char="•"/>
            </a:pPr>
            <a:r>
              <a:rPr lang="en-US" sz="1600" dirty="0"/>
              <a:t>Allow definition of repository to download external artifacts from</a:t>
            </a:r>
          </a:p>
          <a:p>
            <a:pPr marL="285750" indent="-285750">
              <a:spcBef>
                <a:spcPts val="600"/>
              </a:spcBef>
              <a:buFont typeface="Arial" panose="020B0604020202020204" pitchFamily="34" charset="0"/>
              <a:buChar char="•"/>
            </a:pPr>
            <a:r>
              <a:rPr lang="en-US" sz="1600" dirty="0"/>
              <a:t>Modified package state model</a:t>
            </a:r>
          </a:p>
          <a:p>
            <a:pPr marL="285750" indent="-285750">
              <a:spcBef>
                <a:spcPts val="600"/>
              </a:spcBef>
              <a:buFont typeface="Arial" panose="020B0604020202020204" pitchFamily="34" charset="0"/>
              <a:buChar char="•"/>
            </a:pPr>
            <a:r>
              <a:rPr lang="en-US" sz="1600" dirty="0"/>
              <a:t>Added a resource that allows access to the VNF package manifest</a:t>
            </a:r>
          </a:p>
          <a:p>
            <a:pPr marL="285750" indent="-285750">
              <a:spcBef>
                <a:spcPts val="600"/>
              </a:spcBef>
              <a:buFont typeface="Arial" panose="020B0604020202020204" pitchFamily="34" charset="0"/>
              <a:buChar char="•"/>
            </a:pPr>
            <a:r>
              <a:rPr lang="en-US" sz="1600" dirty="0"/>
              <a:t>Added support for bulk-fetching of artifacts</a:t>
            </a:r>
          </a:p>
          <a:p>
            <a:pPr marL="285750" indent="-285750">
              <a:spcBef>
                <a:spcPts val="600"/>
              </a:spcBef>
              <a:buFont typeface="Arial" panose="020B0604020202020204" pitchFamily="34" charset="0"/>
              <a:buChar char="•"/>
            </a:pPr>
            <a:r>
              <a:rPr lang="en-US" sz="1600" dirty="0"/>
              <a:t>Added an attribute “</a:t>
            </a:r>
            <a:r>
              <a:rPr lang="en-US" sz="1600" dirty="0" err="1"/>
              <a:t>onboardingFailureDetails</a:t>
            </a:r>
            <a:r>
              <a:rPr lang="en-US" sz="1600" dirty="0"/>
              <a:t>” that allows to expose onboarding failure details</a:t>
            </a:r>
          </a:p>
          <a:p>
            <a:pPr marL="285750" indent="-285750">
              <a:spcBef>
                <a:spcPts val="600"/>
              </a:spcBef>
              <a:buFont typeface="Arial" panose="020B0604020202020204" pitchFamily="34" charset="0"/>
              <a:buChar char="•"/>
            </a:pPr>
            <a:r>
              <a:rPr lang="en-US" sz="1600" dirty="0"/>
              <a:t>Mandatory to return a 422 error when the testing of the notification endpoint has failed during subscription process</a:t>
            </a:r>
          </a:p>
          <a:p>
            <a:pPr marL="285750" indent="-285750">
              <a:spcBef>
                <a:spcPts val="600"/>
              </a:spcBef>
              <a:buFont typeface="Arial" panose="020B0604020202020204" pitchFamily="34" charset="0"/>
              <a:buChar char="•"/>
            </a:pPr>
            <a:r>
              <a:rPr lang="en-US" sz="1600" dirty="0"/>
              <a:t>The changes above constitute major, non-backwards-compatible changes which have led to updating the API version (</a:t>
            </a:r>
            <a:r>
              <a:rPr lang="en-US" sz="1600" dirty="0" err="1"/>
              <a:t>semver</a:t>
            </a:r>
            <a:r>
              <a:rPr lang="en-US" sz="1600" dirty="0"/>
              <a:t>) to V 2.0.0</a:t>
            </a:r>
          </a:p>
          <a:p>
            <a:pPr>
              <a:spcBef>
                <a:spcPts val="600"/>
              </a:spcBef>
            </a:pPr>
            <a:endParaRPr lang="en-US" sz="1600" dirty="0"/>
          </a:p>
        </p:txBody>
      </p:sp>
    </p:spTree>
    <p:extLst>
      <p:ext uri="{BB962C8B-B14F-4D97-AF65-F5344CB8AC3E}">
        <p14:creationId xmlns:p14="http://schemas.microsoft.com/office/powerpoint/2010/main" val="2732366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3B8C2-21DB-4BFD-BDC4-3B65F8FF3A35}"/>
              </a:ext>
            </a:extLst>
          </p:cNvPr>
          <p:cNvSpPr>
            <a:spLocks noGrp="1"/>
          </p:cNvSpPr>
          <p:nvPr>
            <p:ph type="title"/>
          </p:nvPr>
        </p:nvSpPr>
        <p:spPr/>
        <p:txBody>
          <a:bodyPr/>
          <a:lstStyle/>
          <a:p>
            <a:r>
              <a:rPr lang="en-US" dirty="0"/>
              <a:t>SOL005 ed271 (1/6)</a:t>
            </a:r>
          </a:p>
        </p:txBody>
      </p:sp>
      <p:sp>
        <p:nvSpPr>
          <p:cNvPr id="3" name="Content Placeholder 2">
            <a:extLst>
              <a:ext uri="{FF2B5EF4-FFF2-40B4-BE49-F238E27FC236}">
                <a16:creationId xmlns:a16="http://schemas.microsoft.com/office/drawing/2014/main" id="{FD4270C3-0641-45C8-AE91-807BD60805F0}"/>
              </a:ext>
            </a:extLst>
          </p:cNvPr>
          <p:cNvSpPr>
            <a:spLocks noGrp="1"/>
          </p:cNvSpPr>
          <p:nvPr>
            <p:ph sz="quarter" idx="10"/>
          </p:nvPr>
        </p:nvSpPr>
        <p:spPr/>
        <p:txBody>
          <a:bodyPr/>
          <a:lstStyle/>
          <a:p>
            <a:pPr>
              <a:spcBef>
                <a:spcPts val="600"/>
              </a:spcBef>
            </a:pPr>
            <a:r>
              <a:rPr lang="en-US" sz="1600" b="1" dirty="0">
                <a:latin typeface="Calibri" panose="020F0502020204030204" pitchFamily="34" charset="0"/>
                <a:ea typeface="Calibri" panose="020F0502020204030204" pitchFamily="34" charset="0"/>
                <a:cs typeface="Times New Roman" panose="02020603050405020304" pitchFamily="18" charset="0"/>
              </a:rPr>
              <a:t>NSD Management interface</a:t>
            </a:r>
          </a:p>
          <a:p>
            <a:pPr marL="342900" marR="0" lvl="0" indent="-342900">
              <a:spcBef>
                <a:spcPts val="60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In case of the Range header is present in the request and the NFVO does not support responding to range requests with a 206 response, it shall return a 200 OK response instead</a:t>
            </a:r>
          </a:p>
          <a:p>
            <a:pPr marL="342900" marR="0" lvl="0" indent="-342900">
              <a:spcBef>
                <a:spcPts val="60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The new value “ERROR” has been added to “</a:t>
            </a:r>
            <a:r>
              <a:rPr lang="en-US" sz="1600" dirty="0" err="1">
                <a:latin typeface="Calibri" panose="020F0502020204030204" pitchFamily="34" charset="0"/>
                <a:ea typeface="Calibri" panose="020F0502020204030204" pitchFamily="34" charset="0"/>
                <a:cs typeface="Times New Roman" panose="02020603050405020304" pitchFamily="18" charset="0"/>
              </a:rPr>
              <a:t>PnfdOnboardingStateType</a:t>
            </a:r>
            <a:r>
              <a:rPr lang="en-US" sz="1600" dirty="0">
                <a:latin typeface="Calibri" panose="020F0502020204030204" pitchFamily="34" charset="0"/>
                <a:ea typeface="Calibri" panose="020F0502020204030204" pitchFamily="34" charset="0"/>
                <a:cs typeface="Times New Roman" panose="02020603050405020304" pitchFamily="18" charset="0"/>
              </a:rPr>
              <a:t>” enumeration type. Updated the flow of the uploading of PNFD content</a:t>
            </a:r>
          </a:p>
          <a:p>
            <a:pPr marL="342900" marR="0" lvl="0" indent="-342900">
              <a:spcBef>
                <a:spcPts val="60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The new value “ERROR” has been added to “</a:t>
            </a:r>
            <a:r>
              <a:rPr lang="en-US" sz="1600" dirty="0" err="1">
                <a:latin typeface="Calibri" panose="020F0502020204030204" pitchFamily="34" charset="0"/>
                <a:ea typeface="Calibri" panose="020F0502020204030204" pitchFamily="34" charset="0"/>
                <a:cs typeface="Times New Roman" panose="02020603050405020304" pitchFamily="18" charset="0"/>
              </a:rPr>
              <a:t>NsdOnboardingStateType</a:t>
            </a:r>
            <a:r>
              <a:rPr lang="en-US" sz="1600" dirty="0">
                <a:latin typeface="Calibri" panose="020F0502020204030204" pitchFamily="34" charset="0"/>
                <a:ea typeface="Calibri" panose="020F0502020204030204" pitchFamily="34" charset="0"/>
                <a:cs typeface="Times New Roman" panose="02020603050405020304" pitchFamily="18" charset="0"/>
              </a:rPr>
              <a:t>” enumeration type. Updated the flow of the uploading of NSD content</a:t>
            </a:r>
          </a:p>
          <a:p>
            <a:pPr marL="342900" marR="0" lvl="0" indent="-342900">
              <a:spcBef>
                <a:spcPts val="60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Introduction of changes in the resource structure, new operations and changes in the existing operations of the NSD Management and PNFD Archive Management interfaces to support correctly the PNF Archive file and align the NSD file management, PNFD archive management and VNF Package management</a:t>
            </a:r>
          </a:p>
          <a:p>
            <a:pPr marL="342900" marR="0" lvl="0" indent="-342900">
              <a:spcBef>
                <a:spcPts val="60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PATCH method – the Content-Type header has been set to "application/</a:t>
            </a:r>
            <a:r>
              <a:rPr lang="en-US" sz="1600" dirty="0" err="1">
                <a:latin typeface="Calibri" panose="020F0502020204030204" pitchFamily="34" charset="0"/>
                <a:ea typeface="Calibri" panose="020F0502020204030204" pitchFamily="34" charset="0"/>
                <a:cs typeface="Times New Roman" panose="02020603050405020304" pitchFamily="18" charset="0"/>
              </a:rPr>
              <a:t>merge-patch+json</a:t>
            </a:r>
            <a:r>
              <a:rPr lang="en-US" sz="1600" dirty="0">
                <a:latin typeface="Calibri" panose="020F0502020204030204" pitchFamily="34" charset="0"/>
                <a:ea typeface="Calibri" panose="020F0502020204030204" pitchFamily="34" charset="0"/>
                <a:cs typeface="Times New Roman" panose="02020603050405020304" pitchFamily="18" charset="0"/>
              </a:rPr>
              <a:t>" according to IETF RFC 7396</a:t>
            </a:r>
          </a:p>
          <a:p>
            <a:pPr>
              <a:spcBef>
                <a:spcPts val="600"/>
              </a:spcBef>
            </a:pPr>
            <a:r>
              <a:rPr lang="en-US" sz="1600"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894745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3B8C2-21DB-4BFD-BDC4-3B65F8FF3A35}"/>
              </a:ext>
            </a:extLst>
          </p:cNvPr>
          <p:cNvSpPr>
            <a:spLocks noGrp="1"/>
          </p:cNvSpPr>
          <p:nvPr>
            <p:ph type="title"/>
          </p:nvPr>
        </p:nvSpPr>
        <p:spPr/>
        <p:txBody>
          <a:bodyPr/>
          <a:lstStyle/>
          <a:p>
            <a:r>
              <a:rPr lang="en-US" dirty="0"/>
              <a:t>SOL005 ed271 (2/6)</a:t>
            </a:r>
          </a:p>
        </p:txBody>
      </p:sp>
      <p:sp>
        <p:nvSpPr>
          <p:cNvPr id="3" name="Content Placeholder 2">
            <a:extLst>
              <a:ext uri="{FF2B5EF4-FFF2-40B4-BE49-F238E27FC236}">
                <a16:creationId xmlns:a16="http://schemas.microsoft.com/office/drawing/2014/main" id="{FD4270C3-0641-45C8-AE91-807BD60805F0}"/>
              </a:ext>
            </a:extLst>
          </p:cNvPr>
          <p:cNvSpPr>
            <a:spLocks noGrp="1"/>
          </p:cNvSpPr>
          <p:nvPr>
            <p:ph sz="quarter" idx="10"/>
          </p:nvPr>
        </p:nvSpPr>
        <p:spPr/>
        <p:txBody>
          <a:bodyPr/>
          <a:lstStyle/>
          <a:p>
            <a:pPr>
              <a:spcBef>
                <a:spcPts val="600"/>
              </a:spcBef>
            </a:pPr>
            <a:r>
              <a:rPr lang="en-US" sz="1600" b="1" dirty="0">
                <a:latin typeface="Calibri" panose="020F0502020204030204" pitchFamily="34" charset="0"/>
                <a:ea typeface="Calibri" panose="020F0502020204030204" pitchFamily="34" charset="0"/>
                <a:cs typeface="Times New Roman" panose="02020603050405020304" pitchFamily="18" charset="0"/>
              </a:rPr>
              <a:t>NS Lifecycle Management interface</a:t>
            </a:r>
          </a:p>
          <a:p>
            <a:pPr marL="342900" marR="0" lvl="0" indent="-342900">
              <a:spcBef>
                <a:spcPts val="60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The “</a:t>
            </a:r>
            <a:r>
              <a:rPr lang="en-US" sz="1600" dirty="0" err="1">
                <a:latin typeface="Calibri" panose="020F0502020204030204" pitchFamily="34" charset="0"/>
                <a:ea typeface="Calibri" panose="020F0502020204030204" pitchFamily="34" charset="0"/>
                <a:cs typeface="Times New Roman" panose="02020603050405020304" pitchFamily="18" charset="0"/>
              </a:rPr>
              <a:t>vnfConfigurableProperties</a:t>
            </a:r>
            <a:r>
              <a:rPr lang="en-US" sz="1600" dirty="0">
                <a:latin typeface="Calibri" panose="020F0502020204030204" pitchFamily="34" charset="0"/>
                <a:ea typeface="Calibri" panose="020F0502020204030204" pitchFamily="34" charset="0"/>
                <a:cs typeface="Times New Roman" panose="02020603050405020304" pitchFamily="18" charset="0"/>
              </a:rPr>
              <a:t>” attribute has been added in “</a:t>
            </a:r>
            <a:r>
              <a:rPr lang="en-US" sz="1600" dirty="0" err="1">
                <a:latin typeface="Calibri" panose="020F0502020204030204" pitchFamily="34" charset="0"/>
                <a:ea typeface="Calibri" panose="020F0502020204030204" pitchFamily="34" charset="0"/>
                <a:cs typeface="Times New Roman" panose="02020603050405020304" pitchFamily="18" charset="0"/>
              </a:rPr>
              <a:t>ParamsForVnf</a:t>
            </a:r>
            <a:r>
              <a:rPr lang="en-US" sz="1600" dirty="0">
                <a:latin typeface="Calibri" panose="020F0502020204030204" pitchFamily="34" charset="0"/>
                <a:ea typeface="Calibri" panose="020F0502020204030204" pitchFamily="34" charset="0"/>
                <a:cs typeface="Times New Roman" panose="02020603050405020304" pitchFamily="18" charset="0"/>
              </a:rPr>
              <a:t>” and “</a:t>
            </a:r>
            <a:r>
              <a:rPr lang="en-US" sz="1600" dirty="0" err="1">
                <a:latin typeface="Calibri" panose="020F0502020204030204" pitchFamily="34" charset="0"/>
                <a:ea typeface="Calibri" panose="020F0502020204030204" pitchFamily="34" charset="0"/>
                <a:cs typeface="Times New Roman" panose="02020603050405020304" pitchFamily="18" charset="0"/>
              </a:rPr>
              <a:t>InstantiateVnfData</a:t>
            </a:r>
            <a:r>
              <a:rPr lang="en-US" sz="1600" dirty="0">
                <a:latin typeface="Calibri" panose="020F0502020204030204" pitchFamily="34" charset="0"/>
                <a:ea typeface="Calibri" panose="020F0502020204030204" pitchFamily="34" charset="0"/>
                <a:cs typeface="Times New Roman" panose="02020603050405020304" pitchFamily="18" charset="0"/>
              </a:rPr>
              <a:t>” data types</a:t>
            </a:r>
          </a:p>
          <a:p>
            <a:pPr marL="342900" marR="0" lvl="0" indent="-342900">
              <a:spcBef>
                <a:spcPts val="60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Alignment of LCM flows with SOL003</a:t>
            </a:r>
          </a:p>
          <a:p>
            <a:pPr marL="342900" marR="0" lvl="0" indent="-342900">
              <a:spcBef>
                <a:spcPts val="60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Addition of “</a:t>
            </a:r>
            <a:r>
              <a:rPr lang="en-US" sz="1600" dirty="0" err="1">
                <a:latin typeface="Calibri" panose="020F0502020204030204" pitchFamily="34" charset="0"/>
                <a:ea typeface="Calibri" panose="020F0502020204030204" pitchFamily="34" charset="0"/>
                <a:cs typeface="Times New Roman" panose="02020603050405020304" pitchFamily="18" charset="0"/>
              </a:rPr>
              <a:t>locationConstraints</a:t>
            </a:r>
            <a:r>
              <a:rPr lang="en-US" sz="1600" dirty="0">
                <a:latin typeface="Calibri" panose="020F0502020204030204" pitchFamily="34" charset="0"/>
                <a:ea typeface="Calibri" panose="020F0502020204030204" pitchFamily="34" charset="0"/>
                <a:cs typeface="Times New Roman" panose="02020603050405020304" pitchFamily="18" charset="0"/>
              </a:rPr>
              <a:t>” attribute in “</a:t>
            </a:r>
            <a:r>
              <a:rPr lang="en-US" sz="1600" dirty="0" err="1">
                <a:latin typeface="Calibri" panose="020F0502020204030204" pitchFamily="34" charset="0"/>
                <a:ea typeface="Calibri" panose="020F0502020204030204" pitchFamily="34" charset="0"/>
                <a:cs typeface="Times New Roman" panose="02020603050405020304" pitchFamily="18" charset="0"/>
              </a:rPr>
              <a:t>InstantiateVnfData</a:t>
            </a:r>
            <a:r>
              <a:rPr lang="en-US" sz="1600" dirty="0">
                <a:latin typeface="Calibri" panose="020F0502020204030204" pitchFamily="34" charset="0"/>
                <a:ea typeface="Calibri" panose="020F0502020204030204" pitchFamily="34" charset="0"/>
                <a:cs typeface="Times New Roman" panose="02020603050405020304" pitchFamily="18" charset="0"/>
              </a:rPr>
              <a:t>” data type and “</a:t>
            </a:r>
            <a:r>
              <a:rPr lang="en-US" sz="1600" dirty="0" err="1">
                <a:latin typeface="Calibri" panose="020F0502020204030204" pitchFamily="34" charset="0"/>
                <a:ea typeface="Calibri" panose="020F0502020204030204" pitchFamily="34" charset="0"/>
                <a:cs typeface="Times New Roman" panose="02020603050405020304" pitchFamily="18" charset="0"/>
              </a:rPr>
              <a:t>additionalParam</a:t>
            </a:r>
            <a:r>
              <a:rPr lang="en-US" sz="1600" dirty="0">
                <a:latin typeface="Calibri" panose="020F0502020204030204" pitchFamily="34" charset="0"/>
                <a:ea typeface="Calibri" panose="020F0502020204030204" pitchFamily="34" charset="0"/>
                <a:cs typeface="Times New Roman" panose="02020603050405020304" pitchFamily="18" charset="0"/>
              </a:rPr>
              <a:t>” attribute in “</a:t>
            </a:r>
            <a:r>
              <a:rPr lang="en-US" sz="1600" dirty="0" err="1">
                <a:latin typeface="Calibri" panose="020F0502020204030204" pitchFamily="34" charset="0"/>
                <a:ea typeface="Calibri" panose="020F0502020204030204" pitchFamily="34" charset="0"/>
                <a:cs typeface="Times New Roman" panose="02020603050405020304" pitchFamily="18" charset="0"/>
              </a:rPr>
              <a:t>OperateVnfData</a:t>
            </a:r>
            <a:r>
              <a:rPr lang="en-US" sz="1600" dirty="0">
                <a:latin typeface="Calibri" panose="020F0502020204030204" pitchFamily="34" charset="0"/>
                <a:ea typeface="Calibri" panose="020F0502020204030204" pitchFamily="34" charset="0"/>
                <a:cs typeface="Times New Roman" panose="02020603050405020304" pitchFamily="18" charset="0"/>
              </a:rPr>
              <a:t>” data type</a:t>
            </a:r>
          </a:p>
          <a:p>
            <a:pPr marL="342900" marR="0" lvl="0" indent="-342900">
              <a:spcBef>
                <a:spcPts val="60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Addition of the “id” attribute in some Notifications datatypes (</a:t>
            </a:r>
            <a:r>
              <a:rPr lang="en-US" sz="1600" dirty="0" err="1">
                <a:latin typeface="Calibri" panose="020F0502020204030204" pitchFamily="34" charset="0"/>
                <a:ea typeface="Calibri" panose="020F0502020204030204" pitchFamily="34" charset="0"/>
                <a:cs typeface="Times New Roman" panose="02020603050405020304" pitchFamily="18" charset="0"/>
              </a:rPr>
              <a:t>NsIdentifierCreationNotification</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Calibri" panose="020F0502020204030204" pitchFamily="34" charset="0"/>
                <a:ea typeface="Calibri" panose="020F0502020204030204" pitchFamily="34" charset="0"/>
                <a:cs typeface="Times New Roman" panose="02020603050405020304" pitchFamily="18" charset="0"/>
              </a:rPr>
              <a:t>NsInstanceDeletionNotification</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Calibri" panose="020F0502020204030204" pitchFamily="34" charset="0"/>
                <a:ea typeface="Calibri" panose="020F0502020204030204" pitchFamily="34" charset="0"/>
                <a:cs typeface="Times New Roman" panose="02020603050405020304" pitchFamily="18" charset="0"/>
              </a:rPr>
              <a:t>NsChangeNotification</a:t>
            </a:r>
            <a:r>
              <a:rPr lang="en-US" sz="1600"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spcBef>
                <a:spcPts val="60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Added 4 new attributes into “</a:t>
            </a:r>
            <a:r>
              <a:rPr lang="en-US" sz="1600" dirty="0" err="1">
                <a:latin typeface="Calibri" panose="020F0502020204030204" pitchFamily="34" charset="0"/>
                <a:ea typeface="Calibri" panose="020F0502020204030204" pitchFamily="34" charset="0"/>
                <a:cs typeface="Times New Roman" panose="02020603050405020304" pitchFamily="18" charset="0"/>
              </a:rPr>
              <a:t>ParamsForVnf</a:t>
            </a:r>
            <a:r>
              <a:rPr lang="en-US" sz="1600" dirty="0">
                <a:latin typeface="Calibri" panose="020F0502020204030204" pitchFamily="34" charset="0"/>
                <a:ea typeface="Calibri" panose="020F0502020204030204" pitchFamily="34" charset="0"/>
                <a:cs typeface="Times New Roman" panose="02020603050405020304" pitchFamily="18" charset="0"/>
              </a:rPr>
              <a:t>” data type</a:t>
            </a:r>
          </a:p>
          <a:p>
            <a:pPr marL="342900" indent="-342900">
              <a:spcBef>
                <a:spcPts val="600"/>
              </a:spcBef>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Exposure of max scale levels through the addition of the “</a:t>
            </a:r>
            <a:r>
              <a:rPr lang="en-US" sz="1600" dirty="0" err="1">
                <a:latin typeface="Calibri" panose="020F0502020204030204" pitchFamily="34" charset="0"/>
                <a:cs typeface="Times New Roman" panose="02020603050405020304" pitchFamily="18" charset="0"/>
              </a:rPr>
              <a:t>maxScaleLevels</a:t>
            </a:r>
            <a:r>
              <a:rPr lang="en-US" sz="1600" dirty="0">
                <a:latin typeface="Calibri" panose="020F0502020204030204" pitchFamily="34" charset="0"/>
                <a:cs typeface="Times New Roman" panose="02020603050405020304" pitchFamily="18" charset="0"/>
              </a:rPr>
              <a:t>” attrite in the “</a:t>
            </a:r>
            <a:r>
              <a:rPr lang="en-US" sz="1600" dirty="0" err="1">
                <a:latin typeface="Calibri" panose="020F0502020204030204" pitchFamily="34" charset="0"/>
                <a:cs typeface="Times New Roman" panose="02020603050405020304" pitchFamily="18" charset="0"/>
              </a:rPr>
              <a:t>instantiateVnfInfo</a:t>
            </a:r>
            <a:r>
              <a:rPr lang="en-US" sz="1600" dirty="0">
                <a:latin typeface="Calibri" panose="020F0502020204030204" pitchFamily="34" charset="0"/>
                <a:cs typeface="Times New Roman" panose="02020603050405020304" pitchFamily="18" charset="0"/>
              </a:rPr>
              <a:t>” structure attribute of “</a:t>
            </a:r>
            <a:r>
              <a:rPr lang="en-US" sz="1600" dirty="0" err="1">
                <a:latin typeface="Calibri" panose="020F0502020204030204" pitchFamily="34" charset="0"/>
                <a:cs typeface="Times New Roman" panose="02020603050405020304" pitchFamily="18" charset="0"/>
              </a:rPr>
              <a:t>VnfInstance</a:t>
            </a:r>
            <a:r>
              <a:rPr lang="en-US" sz="1600" dirty="0">
                <a:latin typeface="Calibri" panose="020F0502020204030204" pitchFamily="34" charset="0"/>
                <a:cs typeface="Times New Roman" panose="02020603050405020304" pitchFamily="18" charset="0"/>
              </a:rPr>
              <a:t>” data type</a:t>
            </a:r>
          </a:p>
          <a:p>
            <a:pPr marL="342900" marR="0" lvl="0" indent="-342900">
              <a:spcBef>
                <a:spcPts val="600"/>
              </a:spcBef>
              <a:spcAft>
                <a:spcPts val="0"/>
              </a:spcAft>
              <a:buFont typeface="Symbol" panose="05050102010706020507" pitchFamily="18" charset="2"/>
              <a:buChar char=""/>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spcBef>
                <a:spcPts val="600"/>
              </a:spcBef>
            </a:pPr>
            <a:r>
              <a:rPr lang="en-US" sz="1600"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285922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3B8C2-21DB-4BFD-BDC4-3B65F8FF3A35}"/>
              </a:ext>
            </a:extLst>
          </p:cNvPr>
          <p:cNvSpPr>
            <a:spLocks noGrp="1"/>
          </p:cNvSpPr>
          <p:nvPr>
            <p:ph type="title"/>
          </p:nvPr>
        </p:nvSpPr>
        <p:spPr/>
        <p:txBody>
          <a:bodyPr/>
          <a:lstStyle/>
          <a:p>
            <a:r>
              <a:rPr lang="en-US" dirty="0"/>
              <a:t>SOL005 ed271 (3/6)</a:t>
            </a:r>
          </a:p>
        </p:txBody>
      </p:sp>
      <p:sp>
        <p:nvSpPr>
          <p:cNvPr id="3" name="Content Placeholder 2">
            <a:extLst>
              <a:ext uri="{FF2B5EF4-FFF2-40B4-BE49-F238E27FC236}">
                <a16:creationId xmlns:a16="http://schemas.microsoft.com/office/drawing/2014/main" id="{FD4270C3-0641-45C8-AE91-807BD60805F0}"/>
              </a:ext>
            </a:extLst>
          </p:cNvPr>
          <p:cNvSpPr>
            <a:spLocks noGrp="1"/>
          </p:cNvSpPr>
          <p:nvPr>
            <p:ph sz="quarter" idx="10"/>
          </p:nvPr>
        </p:nvSpPr>
        <p:spPr/>
        <p:txBody>
          <a:bodyPr/>
          <a:lstStyle/>
          <a:p>
            <a:pPr>
              <a:spcBef>
                <a:spcPts val="600"/>
              </a:spcBef>
            </a:pPr>
            <a:r>
              <a:rPr lang="en-US" sz="1600" b="1" dirty="0">
                <a:latin typeface="Calibri" panose="020F0502020204030204" pitchFamily="34" charset="0"/>
                <a:ea typeface="Calibri" panose="020F0502020204030204" pitchFamily="34" charset="0"/>
                <a:cs typeface="Times New Roman" panose="02020603050405020304" pitchFamily="18" charset="0"/>
              </a:rPr>
              <a:t>NS Performance Management interface</a:t>
            </a:r>
          </a:p>
          <a:p>
            <a:pPr marL="342900" marR="0" lvl="0" indent="-342900">
              <a:spcBef>
                <a:spcPts val="60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Added “</a:t>
            </a:r>
            <a:r>
              <a:rPr lang="en-US" sz="1600" dirty="0" err="1">
                <a:latin typeface="Calibri" panose="020F0502020204030204" pitchFamily="34" charset="0"/>
                <a:ea typeface="Calibri" panose="020F0502020204030204" pitchFamily="34" charset="0"/>
                <a:cs typeface="Times New Roman" panose="02020603050405020304" pitchFamily="18" charset="0"/>
              </a:rPr>
              <a:t>objectType</a:t>
            </a:r>
            <a:r>
              <a:rPr lang="en-US" sz="1600" dirty="0">
                <a:latin typeface="Calibri" panose="020F0502020204030204" pitchFamily="34" charset="0"/>
                <a:ea typeface="Calibri" panose="020F0502020204030204" pitchFamily="34" charset="0"/>
                <a:cs typeface="Times New Roman" panose="02020603050405020304" pitchFamily="18" charset="0"/>
              </a:rPr>
              <a:t>” and “</a:t>
            </a:r>
            <a:r>
              <a:rPr lang="en-US" sz="1600" dirty="0" err="1">
                <a:latin typeface="Calibri" panose="020F0502020204030204" pitchFamily="34" charset="0"/>
                <a:ea typeface="Calibri" panose="020F0502020204030204" pitchFamily="34" charset="0"/>
                <a:cs typeface="Times New Roman" panose="02020603050405020304" pitchFamily="18" charset="0"/>
              </a:rPr>
              <a:t>subObjectInstanceIds</a:t>
            </a:r>
            <a:r>
              <a:rPr lang="en-US" sz="1600" dirty="0">
                <a:latin typeface="Calibri" panose="020F0502020204030204" pitchFamily="34" charset="0"/>
                <a:ea typeface="Calibri" panose="020F0502020204030204" pitchFamily="34" charset="0"/>
                <a:cs typeface="Times New Roman" panose="02020603050405020304" pitchFamily="18" charset="0"/>
              </a:rPr>
              <a:t>” attributes in several data types to align with IFA027</a:t>
            </a:r>
          </a:p>
          <a:p>
            <a:pPr marL="342900" marR="0" lvl="0" indent="-342900">
              <a:spcBef>
                <a:spcPts val="60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Remove the “Subscriptions” and “Individual subscription” resources. The management of callback information is now included in the management of thresholds and PM jobs, and is allowed to be updated with PATCH. </a:t>
            </a:r>
          </a:p>
          <a:p>
            <a:pPr marL="342900" marR="0" lvl="0" indent="-342900">
              <a:spcBef>
                <a:spcPts val="60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The way performance measurements are referenced has been updated to V 2.7.1 of the measurement specification (IFA027). As opposed to previous versions, a general model of structured measurements is now used that allows to use measured objects, or measured objects and related sub-objects</a:t>
            </a:r>
          </a:p>
          <a:p>
            <a:pPr marL="342900" marR="0" lvl="0" indent="-342900">
              <a:spcBef>
                <a:spcPts val="60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The two changes above constitute major, non-backwards-compatible changes which have led to updating the API version to V 2.0.0</a:t>
            </a:r>
          </a:p>
          <a:p>
            <a:pPr marL="342900" marR="0" lvl="0" indent="-342900">
              <a:spcBef>
                <a:spcPts val="60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PATCH method – the Content-Type header has been set to "application/</a:t>
            </a:r>
            <a:r>
              <a:rPr lang="en-US" sz="1600" dirty="0" err="1">
                <a:latin typeface="Calibri" panose="020F0502020204030204" pitchFamily="34" charset="0"/>
                <a:ea typeface="Calibri" panose="020F0502020204030204" pitchFamily="34" charset="0"/>
                <a:cs typeface="Times New Roman" panose="02020603050405020304" pitchFamily="18" charset="0"/>
              </a:rPr>
              <a:t>merge-patch+json</a:t>
            </a:r>
            <a:r>
              <a:rPr lang="en-US" sz="1600" dirty="0">
                <a:latin typeface="Calibri" panose="020F0502020204030204" pitchFamily="34" charset="0"/>
                <a:ea typeface="Calibri" panose="020F0502020204030204" pitchFamily="34" charset="0"/>
                <a:cs typeface="Times New Roman" panose="02020603050405020304" pitchFamily="18" charset="0"/>
              </a:rPr>
              <a:t>" according to IETF RFC 7396</a:t>
            </a:r>
          </a:p>
          <a:p>
            <a:pPr>
              <a:spcBef>
                <a:spcPts val="600"/>
              </a:spcBef>
            </a:pPr>
            <a:r>
              <a:rPr lang="en-US" sz="1600"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408197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3B8C2-21DB-4BFD-BDC4-3B65F8FF3A35}"/>
              </a:ext>
            </a:extLst>
          </p:cNvPr>
          <p:cNvSpPr>
            <a:spLocks noGrp="1"/>
          </p:cNvSpPr>
          <p:nvPr>
            <p:ph type="title"/>
          </p:nvPr>
        </p:nvSpPr>
        <p:spPr/>
        <p:txBody>
          <a:bodyPr/>
          <a:lstStyle/>
          <a:p>
            <a:r>
              <a:rPr lang="en-US" dirty="0"/>
              <a:t>SOL005 ed271 (4/6)</a:t>
            </a:r>
          </a:p>
        </p:txBody>
      </p:sp>
      <p:sp>
        <p:nvSpPr>
          <p:cNvPr id="3" name="Content Placeholder 2">
            <a:extLst>
              <a:ext uri="{FF2B5EF4-FFF2-40B4-BE49-F238E27FC236}">
                <a16:creationId xmlns:a16="http://schemas.microsoft.com/office/drawing/2014/main" id="{FD4270C3-0641-45C8-AE91-807BD60805F0}"/>
              </a:ext>
            </a:extLst>
          </p:cNvPr>
          <p:cNvSpPr>
            <a:spLocks noGrp="1"/>
          </p:cNvSpPr>
          <p:nvPr>
            <p:ph sz="quarter" idx="10"/>
          </p:nvPr>
        </p:nvSpPr>
        <p:spPr/>
        <p:txBody>
          <a:bodyPr/>
          <a:lstStyle/>
          <a:p>
            <a:pPr>
              <a:spcBef>
                <a:spcPts val="600"/>
              </a:spcBef>
            </a:pPr>
            <a:r>
              <a:rPr lang="en-US" sz="1600" b="1" dirty="0">
                <a:latin typeface="Calibri" panose="020F0502020204030204" pitchFamily="34" charset="0"/>
                <a:ea typeface="Calibri" panose="020F0502020204030204" pitchFamily="34" charset="0"/>
                <a:cs typeface="Times New Roman" panose="02020603050405020304" pitchFamily="18" charset="0"/>
              </a:rPr>
              <a:t>NS Fault Management interface</a:t>
            </a:r>
          </a:p>
          <a:p>
            <a:pPr marL="342900" marR="0" lvl="0" indent="-342900">
              <a:spcBef>
                <a:spcPts val="60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New “</a:t>
            </a:r>
            <a:r>
              <a:rPr lang="en-US" sz="1600" dirty="0" err="1">
                <a:latin typeface="Calibri" panose="020F0502020204030204" pitchFamily="34" charset="0"/>
                <a:ea typeface="Calibri" panose="020F0502020204030204" pitchFamily="34" charset="0"/>
                <a:cs typeface="Times New Roman" panose="02020603050405020304" pitchFamily="18" charset="0"/>
              </a:rPr>
              <a:t>alarmAcknowledgedTime</a:t>
            </a:r>
            <a:r>
              <a:rPr lang="en-US" sz="1600" dirty="0">
                <a:latin typeface="Calibri" panose="020F0502020204030204" pitchFamily="34" charset="0"/>
                <a:ea typeface="Calibri" panose="020F0502020204030204" pitchFamily="34" charset="0"/>
                <a:cs typeface="Times New Roman" panose="02020603050405020304" pitchFamily="18" charset="0"/>
              </a:rPr>
              <a:t>” attribute in “Alarm” data type</a:t>
            </a:r>
          </a:p>
          <a:p>
            <a:pPr marL="342900" marR="0" lvl="0" indent="-342900">
              <a:spcBef>
                <a:spcPts val="60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Mandatory to return a 422 error when the testing of the notification endpoint has failed during subscription process</a:t>
            </a:r>
          </a:p>
          <a:p>
            <a:pPr marL="342900" marR="0" lvl="0" indent="-342900">
              <a:spcBef>
                <a:spcPts val="60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Added an “</a:t>
            </a:r>
            <a:r>
              <a:rPr lang="en-US" sz="1600" dirty="0" err="1">
                <a:latin typeface="Calibri" panose="020F0502020204030204" pitchFamily="34" charset="0"/>
                <a:ea typeface="Calibri" panose="020F0502020204030204" pitchFamily="34" charset="0"/>
                <a:cs typeface="Times New Roman" panose="02020603050405020304" pitchFamily="18" charset="0"/>
              </a:rPr>
              <a:t>alarmAcknowledgedTime</a:t>
            </a:r>
            <a:r>
              <a:rPr lang="en-US" sz="1600" dirty="0">
                <a:latin typeface="Calibri" panose="020F0502020204030204" pitchFamily="34" charset="0"/>
                <a:ea typeface="Calibri" panose="020F0502020204030204" pitchFamily="34" charset="0"/>
                <a:cs typeface="Times New Roman" panose="02020603050405020304" pitchFamily="18" charset="0"/>
              </a:rPr>
              <a:t>” attribute to the “Alarm” data structure</a:t>
            </a:r>
          </a:p>
          <a:p>
            <a:pPr marL="342900" marR="0" lvl="0" indent="-342900">
              <a:spcBef>
                <a:spcPts val="60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Allowed to omit the “</a:t>
            </a:r>
            <a:r>
              <a:rPr lang="en-US" sz="1600" dirty="0" err="1">
                <a:latin typeface="Calibri" panose="020F0502020204030204" pitchFamily="34" charset="0"/>
                <a:ea typeface="Calibri" panose="020F0502020204030204" pitchFamily="34" charset="0"/>
                <a:cs typeface="Times New Roman" panose="02020603050405020304" pitchFamily="18" charset="0"/>
              </a:rPr>
              <a:t>rootCauseFaultyResource</a:t>
            </a:r>
            <a:r>
              <a:rPr lang="en-US" sz="1600" dirty="0">
                <a:latin typeface="Calibri" panose="020F0502020204030204" pitchFamily="34" charset="0"/>
                <a:ea typeface="Calibri" panose="020F0502020204030204" pitchFamily="34" charset="0"/>
                <a:cs typeface="Times New Roman" panose="02020603050405020304" pitchFamily="18" charset="0"/>
              </a:rPr>
              <a:t>” attribute in case the alarm does not affect </a:t>
            </a:r>
            <a:r>
              <a:rPr lang="en-US" sz="1600" dirty="0" err="1">
                <a:latin typeface="Calibri" panose="020F0502020204030204" pitchFamily="34" charset="0"/>
                <a:ea typeface="Calibri" panose="020F0502020204030204" pitchFamily="34" charset="0"/>
                <a:cs typeface="Times New Roman" panose="02020603050405020304" pitchFamily="18" charset="0"/>
              </a:rPr>
              <a:t>virtualiz</a:t>
            </a:r>
            <a:r>
              <a:rPr lang="en-US" sz="1600" dirty="0">
                <a:latin typeface="Calibri" panose="020F0502020204030204" pitchFamily="34" charset="0"/>
                <a:ea typeface="Calibri" panose="020F0502020204030204" pitchFamily="34" charset="0"/>
                <a:cs typeface="Times New Roman" panose="02020603050405020304" pitchFamily="18" charset="0"/>
              </a:rPr>
              <a:t>, ed resources</a:t>
            </a:r>
          </a:p>
          <a:p>
            <a:pPr marL="342900" marR="0" lvl="0" indent="-342900">
              <a:spcBef>
                <a:spcPts val="60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It is allowed now to reset an Alarm in “ACKNOWLEDGED” state to “UNACKNOWLEDGED” state</a:t>
            </a:r>
          </a:p>
          <a:p>
            <a:pPr marL="342900" marR="0" lvl="0" indent="-342900">
              <a:spcBef>
                <a:spcPts val="60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PATCH method – the Content-Type header has been set to "application/</a:t>
            </a:r>
            <a:r>
              <a:rPr lang="en-US" sz="1600" dirty="0" err="1">
                <a:latin typeface="Calibri" panose="020F0502020204030204" pitchFamily="34" charset="0"/>
                <a:ea typeface="Calibri" panose="020F0502020204030204" pitchFamily="34" charset="0"/>
                <a:cs typeface="Times New Roman" panose="02020603050405020304" pitchFamily="18" charset="0"/>
              </a:rPr>
              <a:t>merge-patch+json</a:t>
            </a:r>
            <a:r>
              <a:rPr lang="en-US" sz="1600" dirty="0">
                <a:latin typeface="Calibri" panose="020F0502020204030204" pitchFamily="34" charset="0"/>
                <a:ea typeface="Calibri" panose="020F0502020204030204" pitchFamily="34" charset="0"/>
                <a:cs typeface="Times New Roman" panose="02020603050405020304" pitchFamily="18" charset="0"/>
              </a:rPr>
              <a:t>" according to IETF RFC 7396</a:t>
            </a:r>
          </a:p>
          <a:p>
            <a:pPr marL="342900" marR="0" lvl="0" indent="-342900">
              <a:spcBef>
                <a:spcPts val="60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PATCH Method – the cardinality of </a:t>
            </a:r>
            <a:r>
              <a:rPr lang="en-US" sz="1600" dirty="0" err="1">
                <a:latin typeface="Calibri" panose="020F0502020204030204" pitchFamily="34" charset="0"/>
                <a:ea typeface="Calibri" panose="020F0502020204030204" pitchFamily="34" charset="0"/>
                <a:cs typeface="Times New Roman" panose="02020603050405020304" pitchFamily="18" charset="0"/>
              </a:rPr>
              <a:t>ProblemDetails</a:t>
            </a:r>
            <a:r>
              <a:rPr lang="en-US" sz="1600" dirty="0">
                <a:latin typeface="Calibri" panose="020F0502020204030204" pitchFamily="34" charset="0"/>
                <a:ea typeface="Calibri" panose="020F0502020204030204" pitchFamily="34" charset="0"/>
                <a:cs typeface="Times New Roman" panose="02020603050405020304" pitchFamily="18" charset="0"/>
              </a:rPr>
              <a:t> attribute has been changed from “0..1” to “1”</a:t>
            </a:r>
          </a:p>
          <a:p>
            <a:pPr>
              <a:spcBef>
                <a:spcPts val="600"/>
              </a:spcBef>
            </a:pPr>
            <a:r>
              <a:rPr lang="en-US" sz="1600"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713978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3B8C2-21DB-4BFD-BDC4-3B65F8FF3A35}"/>
              </a:ext>
            </a:extLst>
          </p:cNvPr>
          <p:cNvSpPr>
            <a:spLocks noGrp="1"/>
          </p:cNvSpPr>
          <p:nvPr>
            <p:ph type="title"/>
          </p:nvPr>
        </p:nvSpPr>
        <p:spPr/>
        <p:txBody>
          <a:bodyPr/>
          <a:lstStyle/>
          <a:p>
            <a:r>
              <a:rPr lang="en-US" dirty="0"/>
              <a:t>SOL005 ed271 (5/6)</a:t>
            </a:r>
          </a:p>
        </p:txBody>
      </p:sp>
      <p:sp>
        <p:nvSpPr>
          <p:cNvPr id="3" name="Content Placeholder 2">
            <a:extLst>
              <a:ext uri="{FF2B5EF4-FFF2-40B4-BE49-F238E27FC236}">
                <a16:creationId xmlns:a16="http://schemas.microsoft.com/office/drawing/2014/main" id="{FD4270C3-0641-45C8-AE91-807BD60805F0}"/>
              </a:ext>
            </a:extLst>
          </p:cNvPr>
          <p:cNvSpPr>
            <a:spLocks noGrp="1"/>
          </p:cNvSpPr>
          <p:nvPr>
            <p:ph sz="quarter" idx="10"/>
          </p:nvPr>
        </p:nvSpPr>
        <p:spPr/>
        <p:txBody>
          <a:bodyPr/>
          <a:lstStyle/>
          <a:p>
            <a:pPr>
              <a:spcBef>
                <a:spcPts val="600"/>
              </a:spcBef>
            </a:pPr>
            <a:r>
              <a:rPr lang="en-US" sz="1600" b="1" dirty="0">
                <a:latin typeface="Calibri" panose="020F0502020204030204" pitchFamily="34" charset="0"/>
                <a:ea typeface="Calibri" panose="020F0502020204030204" pitchFamily="34" charset="0"/>
                <a:cs typeface="Times New Roman" panose="02020603050405020304" pitchFamily="18" charset="0"/>
              </a:rPr>
              <a:t>VNF Package Management interface</a:t>
            </a:r>
          </a:p>
          <a:p>
            <a:pPr marL="342900" marR="0" lvl="0" indent="-342900">
              <a:spcBef>
                <a:spcPts val="60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New “</a:t>
            </a:r>
            <a:r>
              <a:rPr lang="en-US" sz="1600" dirty="0" err="1">
                <a:latin typeface="Calibri" panose="020F0502020204030204" pitchFamily="34" charset="0"/>
                <a:ea typeface="Calibri" panose="020F0502020204030204" pitchFamily="34" charset="0"/>
                <a:cs typeface="Times New Roman" panose="02020603050405020304" pitchFamily="18" charset="0"/>
              </a:rPr>
              <a:t>artifactUri</a:t>
            </a:r>
            <a:r>
              <a:rPr lang="en-US" sz="1600" dirty="0">
                <a:latin typeface="Calibri" panose="020F0502020204030204" pitchFamily="34" charset="0"/>
                <a:ea typeface="Calibri" panose="020F0502020204030204" pitchFamily="34" charset="0"/>
                <a:cs typeface="Times New Roman" panose="02020603050405020304" pitchFamily="18" charset="0"/>
              </a:rPr>
              <a:t>” attribute in </a:t>
            </a:r>
            <a:r>
              <a:rPr lang="en-US" sz="1600" dirty="0" err="1">
                <a:latin typeface="Calibri" panose="020F0502020204030204" pitchFamily="34" charset="0"/>
                <a:ea typeface="Calibri" panose="020F0502020204030204" pitchFamily="34" charset="0"/>
                <a:cs typeface="Times New Roman" panose="02020603050405020304" pitchFamily="18" charset="0"/>
              </a:rPr>
              <a:t>VnfPackageArtifactInfo</a:t>
            </a:r>
            <a:r>
              <a:rPr lang="en-US" sz="1600" dirty="0">
                <a:latin typeface="Calibri" panose="020F0502020204030204" pitchFamily="34" charset="0"/>
                <a:ea typeface="Calibri" panose="020F0502020204030204" pitchFamily="34" charset="0"/>
                <a:cs typeface="Times New Roman" panose="02020603050405020304" pitchFamily="18" charset="0"/>
              </a:rPr>
              <a:t> data type</a:t>
            </a:r>
          </a:p>
          <a:p>
            <a:pPr marL="342900" marR="0" lvl="0" indent="-342900">
              <a:spcBef>
                <a:spcPts val="600"/>
              </a:spcBef>
              <a:spcAft>
                <a:spcPts val="0"/>
              </a:spcAft>
              <a:buFont typeface="Symbol" panose="05050102010706020507" pitchFamily="18" charset="2"/>
              <a:buChar char=""/>
            </a:pPr>
            <a:r>
              <a:rPr lang="en-US" sz="1600" dirty="0" err="1">
                <a:latin typeface="Calibri" panose="020F0502020204030204" pitchFamily="34" charset="0"/>
                <a:ea typeface="Calibri" panose="020F0502020204030204" pitchFamily="34" charset="0"/>
                <a:cs typeface="Times New Roman" panose="02020603050405020304" pitchFamily="18" charset="0"/>
              </a:rPr>
              <a:t>Addittion</a:t>
            </a:r>
            <a:r>
              <a:rPr lang="en-US" sz="1600" dirty="0">
                <a:latin typeface="Calibri" panose="020F0502020204030204" pitchFamily="34" charset="0"/>
                <a:ea typeface="Calibri" panose="020F0502020204030204" pitchFamily="34" charset="0"/>
                <a:cs typeface="Times New Roman" panose="02020603050405020304" pitchFamily="18" charset="0"/>
              </a:rPr>
              <a:t> of the “</a:t>
            </a:r>
            <a:r>
              <a:rPr lang="en-US" sz="1600" dirty="0" err="1">
                <a:latin typeface="Calibri" panose="020F0502020204030204" pitchFamily="34" charset="0"/>
                <a:ea typeface="Calibri" panose="020F0502020204030204" pitchFamily="34" charset="0"/>
                <a:cs typeface="Times New Roman" panose="02020603050405020304" pitchFamily="18" charset="0"/>
              </a:rPr>
              <a:t>vnfmInfo</a:t>
            </a:r>
            <a:r>
              <a:rPr lang="en-US" sz="1600" dirty="0">
                <a:latin typeface="Calibri" panose="020F0502020204030204" pitchFamily="34" charset="0"/>
                <a:ea typeface="Calibri" panose="020F0502020204030204" pitchFamily="34" charset="0"/>
                <a:cs typeface="Times New Roman" panose="02020603050405020304" pitchFamily="18" charset="0"/>
              </a:rPr>
              <a:t>” attribute to “</a:t>
            </a:r>
            <a:r>
              <a:rPr lang="en-US" sz="1600" dirty="0" err="1">
                <a:latin typeface="Calibri" panose="020F0502020204030204" pitchFamily="34" charset="0"/>
                <a:ea typeface="Calibri" panose="020F0502020204030204" pitchFamily="34" charset="0"/>
                <a:cs typeface="Times New Roman" panose="02020603050405020304" pitchFamily="18" charset="0"/>
              </a:rPr>
              <a:t>VnfPkgInfo</a:t>
            </a:r>
            <a:r>
              <a:rPr lang="en-US" sz="1600" dirty="0">
                <a:latin typeface="Calibri" panose="020F0502020204030204" pitchFamily="34" charset="0"/>
                <a:ea typeface="Calibri" panose="020F0502020204030204" pitchFamily="34" charset="0"/>
                <a:cs typeface="Times New Roman" panose="02020603050405020304" pitchFamily="18" charset="0"/>
              </a:rPr>
              <a:t>” to expose useful metadata from the VNFD. Also add “</a:t>
            </a:r>
            <a:r>
              <a:rPr lang="en-US" sz="1600" dirty="0" err="1">
                <a:latin typeface="Calibri" panose="020F0502020204030204" pitchFamily="34" charset="0"/>
                <a:ea typeface="Calibri" panose="020F0502020204030204" pitchFamily="34" charset="0"/>
                <a:cs typeface="Times New Roman" panose="02020603050405020304" pitchFamily="18" charset="0"/>
              </a:rPr>
              <a:t>vnfmInf”o</a:t>
            </a:r>
            <a:r>
              <a:rPr lang="en-US" sz="1600" dirty="0">
                <a:latin typeface="Calibri" panose="020F0502020204030204" pitchFamily="34" charset="0"/>
                <a:ea typeface="Calibri" panose="020F0502020204030204" pitchFamily="34" charset="0"/>
                <a:cs typeface="Times New Roman" panose="02020603050405020304" pitchFamily="18" charset="0"/>
              </a:rPr>
              <a:t> from VNFD as an optional attribute to the VNF package onboarding notification and package management notifications filter</a:t>
            </a:r>
          </a:p>
          <a:p>
            <a:pPr marL="342900" marR="0" lvl="0" indent="-342900">
              <a:spcBef>
                <a:spcPts val="60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Introduction of the “</a:t>
            </a:r>
            <a:r>
              <a:rPr lang="en-US" sz="1600" dirty="0" err="1">
                <a:latin typeface="Calibri" panose="020F0502020204030204" pitchFamily="34" charset="0"/>
                <a:ea typeface="Calibri" panose="020F0502020204030204" pitchFamily="34" charset="0"/>
                <a:cs typeface="Times New Roman" panose="02020603050405020304" pitchFamily="18" charset="0"/>
              </a:rPr>
              <a:t>artifactClassification</a:t>
            </a:r>
            <a:r>
              <a:rPr lang="en-US" sz="1600" dirty="0">
                <a:latin typeface="Calibri" panose="020F0502020204030204" pitchFamily="34" charset="0"/>
                <a:ea typeface="Calibri" panose="020F0502020204030204" pitchFamily="34" charset="0"/>
                <a:cs typeface="Times New Roman" panose="02020603050405020304" pitchFamily="18" charset="0"/>
              </a:rPr>
              <a:t>” enumerated attribute in “</a:t>
            </a:r>
            <a:r>
              <a:rPr lang="en-US" sz="1600" dirty="0" err="1">
                <a:latin typeface="Calibri" panose="020F0502020204030204" pitchFamily="34" charset="0"/>
                <a:ea typeface="Calibri" panose="020F0502020204030204" pitchFamily="34" charset="0"/>
                <a:cs typeface="Times New Roman" panose="02020603050405020304" pitchFamily="18" charset="0"/>
              </a:rPr>
              <a:t>VnfPackageArtifactInfo</a:t>
            </a:r>
            <a:r>
              <a:rPr lang="en-US" sz="1600" dirty="0">
                <a:latin typeface="Calibri" panose="020F0502020204030204" pitchFamily="34" charset="0"/>
                <a:ea typeface="Calibri" panose="020F0502020204030204" pitchFamily="34" charset="0"/>
                <a:cs typeface="Times New Roman" panose="02020603050405020304" pitchFamily="18" charset="0"/>
              </a:rPr>
              <a:t>” data type that allows classifying artifacts</a:t>
            </a:r>
          </a:p>
          <a:p>
            <a:pPr marL="342900" marR="0" lvl="0" indent="-342900">
              <a:spcBef>
                <a:spcPts val="60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Addition of </a:t>
            </a:r>
            <a:r>
              <a:rPr lang="en-US" sz="1600" dirty="0" err="1">
                <a:latin typeface="Calibri" panose="020F0502020204030204" pitchFamily="34" charset="0"/>
                <a:ea typeface="Calibri" panose="020F0502020204030204" pitchFamily="34" charset="0"/>
                <a:cs typeface="Times New Roman" panose="02020603050405020304" pitchFamily="18" charset="0"/>
              </a:rPr>
              <a:t>Oauth</a:t>
            </a:r>
            <a:r>
              <a:rPr lang="en-US" sz="1600" dirty="0">
                <a:latin typeface="Calibri" panose="020F0502020204030204" pitchFamily="34" charset="0"/>
                <a:ea typeface="Calibri" panose="020F0502020204030204" pitchFamily="34" charset="0"/>
                <a:cs typeface="Times New Roman" panose="02020603050405020304" pitchFamily="18" charset="0"/>
              </a:rPr>
              <a:t>-type credentials for fetching external VNF packages in “</a:t>
            </a:r>
            <a:r>
              <a:rPr lang="en-US" sz="1600" dirty="0" err="1">
                <a:latin typeface="Calibri" panose="020F0502020204030204" pitchFamily="34" charset="0"/>
                <a:ea typeface="Calibri" panose="020F0502020204030204" pitchFamily="34" charset="0"/>
                <a:cs typeface="Times New Roman" panose="02020603050405020304" pitchFamily="18" charset="0"/>
              </a:rPr>
              <a:t>UploadVnfPackageFromUriRequest</a:t>
            </a:r>
            <a:r>
              <a:rPr lang="en-US" sz="1600" dirty="0">
                <a:latin typeface="Calibri" panose="020F0502020204030204" pitchFamily="34" charset="0"/>
                <a:ea typeface="Calibri" panose="020F0502020204030204" pitchFamily="34" charset="0"/>
                <a:cs typeface="Times New Roman" panose="02020603050405020304" pitchFamily="18" charset="0"/>
              </a:rPr>
              <a:t>” data type</a:t>
            </a:r>
          </a:p>
          <a:p>
            <a:pPr marL="342900" marR="0" lvl="0" indent="-342900">
              <a:spcBef>
                <a:spcPts val="60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Added API constructs to access the security information (resources “VNFD in an individual VNF package”, “Manifest in an individual VNF package”, “VNF package content”, “VNF package artifacts” and “Individual VNF package artifact) – GET method</a:t>
            </a:r>
          </a:p>
          <a:p>
            <a:pPr marL="342900" marR="0" lvl="0" indent="-342900">
              <a:spcBef>
                <a:spcPts val="60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In case of the Range header is present in the request and the NFVO does not support responding to range requests with a 206 response, it shall return a 200 OK response instead</a:t>
            </a:r>
          </a:p>
          <a:p>
            <a:pPr marL="342900" marR="0" lvl="0" indent="-342900">
              <a:spcBef>
                <a:spcPts val="60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Added normative statements of the steps to be taken after VNF package upload (PUT method)</a:t>
            </a:r>
          </a:p>
          <a:p>
            <a:pPr marL="342900" marR="0" lvl="0" indent="-342900">
              <a:spcBef>
                <a:spcPts val="60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The new value “ERROR” has been added to “</a:t>
            </a:r>
            <a:r>
              <a:rPr lang="en-US" sz="1600" dirty="0" err="1">
                <a:latin typeface="Calibri" panose="020F0502020204030204" pitchFamily="34" charset="0"/>
                <a:ea typeface="Calibri" panose="020F0502020204030204" pitchFamily="34" charset="0"/>
                <a:cs typeface="Times New Roman" panose="02020603050405020304" pitchFamily="18" charset="0"/>
              </a:rPr>
              <a:t>PackageOnboardingStateType</a:t>
            </a:r>
            <a:r>
              <a:rPr lang="en-US" sz="1600" dirty="0">
                <a:latin typeface="Calibri" panose="020F0502020204030204" pitchFamily="34" charset="0"/>
                <a:ea typeface="Calibri" panose="020F0502020204030204" pitchFamily="34" charset="0"/>
                <a:cs typeface="Times New Roman" panose="02020603050405020304" pitchFamily="18" charset="0"/>
              </a:rPr>
              <a:t>” enumeration type. New “</a:t>
            </a:r>
            <a:r>
              <a:rPr lang="en-US" sz="1600" dirty="0" err="1">
                <a:latin typeface="Calibri" panose="020F0502020204030204" pitchFamily="34" charset="0"/>
                <a:ea typeface="Calibri" panose="020F0502020204030204" pitchFamily="34" charset="0"/>
                <a:cs typeface="Times New Roman" panose="02020603050405020304" pitchFamily="18" charset="0"/>
              </a:rPr>
              <a:t>onboardingFailureDetails</a:t>
            </a:r>
            <a:r>
              <a:rPr lang="en-US" sz="1600" dirty="0">
                <a:latin typeface="Calibri" panose="020F0502020204030204" pitchFamily="34" charset="0"/>
                <a:ea typeface="Calibri" panose="020F0502020204030204" pitchFamily="34" charset="0"/>
                <a:cs typeface="Times New Roman" panose="02020603050405020304" pitchFamily="18" charset="0"/>
              </a:rPr>
              <a:t>” attribute has been added to “</a:t>
            </a:r>
            <a:r>
              <a:rPr lang="en-US" sz="1600" dirty="0" err="1">
                <a:latin typeface="Calibri" panose="020F0502020204030204" pitchFamily="34" charset="0"/>
                <a:ea typeface="Calibri" panose="020F0502020204030204" pitchFamily="34" charset="0"/>
                <a:cs typeface="Times New Roman" panose="02020603050405020304" pitchFamily="18" charset="0"/>
              </a:rPr>
              <a:t>VnfPkgInfo</a:t>
            </a:r>
            <a:r>
              <a:rPr lang="en-US" sz="1600" dirty="0">
                <a:latin typeface="Calibri" panose="020F0502020204030204" pitchFamily="34" charset="0"/>
                <a:ea typeface="Calibri" panose="020F0502020204030204" pitchFamily="34" charset="0"/>
                <a:cs typeface="Times New Roman" panose="02020603050405020304" pitchFamily="18" charset="0"/>
              </a:rPr>
              <a:t>” data type. The “ERROR” state has been added in VNF package state model.</a:t>
            </a:r>
          </a:p>
          <a:p>
            <a:pPr marL="342900" marR="0" lvl="0" indent="-342900">
              <a:spcBef>
                <a:spcPts val="60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Addition of the resource “Access configuration for external artifact download” (/</a:t>
            </a:r>
            <a:r>
              <a:rPr lang="en-US" sz="1600" dirty="0" err="1">
                <a:latin typeface="Calibri" panose="020F0502020204030204" pitchFamily="34" charset="0"/>
                <a:ea typeface="Calibri" panose="020F0502020204030204" pitchFamily="34" charset="0"/>
                <a:cs typeface="Times New Roman" panose="02020603050405020304" pitchFamily="18" charset="0"/>
              </a:rPr>
              <a:t>ext_artifacts_access</a:t>
            </a:r>
            <a:r>
              <a:rPr lang="en-US" sz="1600" dirty="0">
                <a:latin typeface="Calibri" panose="020F0502020204030204" pitchFamily="34" charset="0"/>
                <a:ea typeface="Calibri" panose="020F0502020204030204" pitchFamily="34" charset="0"/>
                <a:cs typeface="Times New Roman" panose="02020603050405020304" pitchFamily="18" charset="0"/>
              </a:rPr>
              <a:t> in the resource tree), flow and methods to provide and read access configuration information for the download of external artifacts</a:t>
            </a:r>
          </a:p>
        </p:txBody>
      </p:sp>
    </p:spTree>
    <p:extLst>
      <p:ext uri="{BB962C8B-B14F-4D97-AF65-F5344CB8AC3E}">
        <p14:creationId xmlns:p14="http://schemas.microsoft.com/office/powerpoint/2010/main" val="1567498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3B8C2-21DB-4BFD-BDC4-3B65F8FF3A35}"/>
              </a:ext>
            </a:extLst>
          </p:cNvPr>
          <p:cNvSpPr>
            <a:spLocks noGrp="1"/>
          </p:cNvSpPr>
          <p:nvPr>
            <p:ph type="title"/>
          </p:nvPr>
        </p:nvSpPr>
        <p:spPr/>
        <p:txBody>
          <a:bodyPr/>
          <a:lstStyle/>
          <a:p>
            <a:r>
              <a:rPr lang="en-US" dirty="0"/>
              <a:t>SOL005 ed271 (6/6)</a:t>
            </a:r>
          </a:p>
        </p:txBody>
      </p:sp>
      <p:sp>
        <p:nvSpPr>
          <p:cNvPr id="3" name="Content Placeholder 2">
            <a:extLst>
              <a:ext uri="{FF2B5EF4-FFF2-40B4-BE49-F238E27FC236}">
                <a16:creationId xmlns:a16="http://schemas.microsoft.com/office/drawing/2014/main" id="{FD4270C3-0641-45C8-AE91-807BD60805F0}"/>
              </a:ext>
            </a:extLst>
          </p:cNvPr>
          <p:cNvSpPr>
            <a:spLocks noGrp="1"/>
          </p:cNvSpPr>
          <p:nvPr>
            <p:ph sz="quarter" idx="10"/>
          </p:nvPr>
        </p:nvSpPr>
        <p:spPr/>
        <p:txBody>
          <a:bodyPr/>
          <a:lstStyle/>
          <a:p>
            <a:pPr>
              <a:spcBef>
                <a:spcPts val="600"/>
              </a:spcBef>
            </a:pPr>
            <a:r>
              <a:rPr lang="en-US" sz="1600" b="1" dirty="0">
                <a:latin typeface="Calibri" panose="020F0502020204030204" pitchFamily="34" charset="0"/>
                <a:ea typeface="Calibri" panose="020F0502020204030204" pitchFamily="34" charset="0"/>
                <a:cs typeface="Times New Roman" panose="02020603050405020304" pitchFamily="18" charset="0"/>
              </a:rPr>
              <a:t>VNF Package Management interface (cont.)</a:t>
            </a:r>
          </a:p>
          <a:p>
            <a:pPr marL="342900" marR="0" lvl="0" indent="-342900">
              <a:spcBef>
                <a:spcPts val="600"/>
              </a:spcBef>
              <a:spcAft>
                <a:spcPts val="0"/>
              </a:spcAft>
              <a:buFont typeface="Symbol" panose="05050102010706020507" pitchFamily="18" charset="2"/>
              <a:buChar char=""/>
            </a:pPr>
            <a:r>
              <a:rPr lang="en-US" sz="1600">
                <a:latin typeface="Calibri" panose="020F0502020204030204" pitchFamily="34" charset="0"/>
                <a:ea typeface="Calibri" panose="020F0502020204030204" pitchFamily="34" charset="0"/>
                <a:cs typeface="Times New Roman" panose="02020603050405020304" pitchFamily="18" charset="0"/>
              </a:rPr>
              <a:t>Added </a:t>
            </a:r>
            <a:r>
              <a:rPr lang="en-US" sz="1600" dirty="0">
                <a:latin typeface="Calibri" panose="020F0502020204030204" pitchFamily="34" charset="0"/>
                <a:ea typeface="Calibri" panose="020F0502020204030204" pitchFamily="34" charset="0"/>
                <a:cs typeface="Times New Roman" panose="02020603050405020304" pitchFamily="18" charset="0"/>
              </a:rPr>
              <a:t>the resource “VNF package artifacts” (“/artifacts” in the resource tree), flow and GET method for bulk-fetch artifacts that are not images</a:t>
            </a:r>
          </a:p>
          <a:p>
            <a:pPr marL="342900" marR="0" lvl="0" indent="-342900">
              <a:spcBef>
                <a:spcPts val="60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Added the “manifest of an individual VNF package” resource (“/manifest” in the resource tree), flow and GET method for reading the manifest of an on-boarded VNF package (for fetching the VNF package manifest)</a:t>
            </a:r>
          </a:p>
          <a:p>
            <a:pPr marL="342900" marR="0" lvl="0" indent="-342900">
              <a:spcBef>
                <a:spcPts val="60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New “</a:t>
            </a:r>
            <a:r>
              <a:rPr lang="en-US" sz="1600" dirty="0" err="1">
                <a:latin typeface="Calibri" panose="020F0502020204030204" pitchFamily="34" charset="0"/>
                <a:ea typeface="Calibri" panose="020F0502020204030204" pitchFamily="34" charset="0"/>
                <a:cs typeface="Times New Roman" panose="02020603050405020304" pitchFamily="18" charset="0"/>
              </a:rPr>
              <a:t>nonManoArtifactSetId</a:t>
            </a:r>
            <a:r>
              <a:rPr lang="en-US" sz="1600" dirty="0">
                <a:latin typeface="Calibri" panose="020F0502020204030204" pitchFamily="34" charset="0"/>
                <a:ea typeface="Calibri" panose="020F0502020204030204" pitchFamily="34" charset="0"/>
                <a:cs typeface="Times New Roman" panose="02020603050405020304" pitchFamily="18" charset="0"/>
              </a:rPr>
              <a:t>” attribute in “</a:t>
            </a:r>
            <a:r>
              <a:rPr lang="en-US" sz="1600" dirty="0" err="1">
                <a:latin typeface="Calibri" panose="020F0502020204030204" pitchFamily="34" charset="0"/>
                <a:ea typeface="Calibri" panose="020F0502020204030204" pitchFamily="34" charset="0"/>
                <a:cs typeface="Times New Roman" panose="02020603050405020304" pitchFamily="18" charset="0"/>
              </a:rPr>
              <a:t>VnfPackageArtifactInfo</a:t>
            </a:r>
            <a:r>
              <a:rPr lang="en-US" sz="1600" dirty="0">
                <a:latin typeface="Calibri" panose="020F0502020204030204" pitchFamily="34" charset="0"/>
                <a:ea typeface="Calibri" panose="020F0502020204030204" pitchFamily="34" charset="0"/>
                <a:cs typeface="Times New Roman" panose="02020603050405020304" pitchFamily="18" charset="0"/>
              </a:rPr>
              <a:t>” data type</a:t>
            </a:r>
          </a:p>
          <a:p>
            <a:pPr marL="342900" marR="0" lvl="0" indent="-342900">
              <a:spcBef>
                <a:spcPts val="60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PATCH method – the Content-Type header has been set to "application/</a:t>
            </a:r>
            <a:r>
              <a:rPr lang="en-US" sz="1600" dirty="0" err="1">
                <a:latin typeface="Calibri" panose="020F0502020204030204" pitchFamily="34" charset="0"/>
                <a:ea typeface="Calibri" panose="020F0502020204030204" pitchFamily="34" charset="0"/>
                <a:cs typeface="Times New Roman" panose="02020603050405020304" pitchFamily="18" charset="0"/>
              </a:rPr>
              <a:t>merge-patch+json</a:t>
            </a:r>
            <a:r>
              <a:rPr lang="en-US" sz="1600" dirty="0">
                <a:latin typeface="Calibri" panose="020F0502020204030204" pitchFamily="34" charset="0"/>
                <a:ea typeface="Calibri" panose="020F0502020204030204" pitchFamily="34" charset="0"/>
                <a:cs typeface="Times New Roman" panose="02020603050405020304" pitchFamily="18" charset="0"/>
              </a:rPr>
              <a:t>" according to IETF RFC 7396</a:t>
            </a:r>
          </a:p>
          <a:p>
            <a:pPr>
              <a:spcBef>
                <a:spcPts val="600"/>
              </a:spcBef>
            </a:pPr>
            <a:r>
              <a:rPr lang="en-US" sz="1600" dirty="0">
                <a:latin typeface="Calibri" panose="020F0502020204030204" pitchFamily="34" charset="0"/>
                <a:ea typeface="Calibri" panose="020F0502020204030204" pitchFamily="34" charset="0"/>
                <a:cs typeface="Times New Roman" panose="02020603050405020304" pitchFamily="18" charset="0"/>
              </a:rPr>
              <a:t> </a:t>
            </a:r>
          </a:p>
          <a:p>
            <a:pPr>
              <a:spcBef>
                <a:spcPts val="600"/>
              </a:spcBef>
            </a:pPr>
            <a:r>
              <a:rPr lang="en-US" sz="1600" dirty="0">
                <a:latin typeface="Calibri" panose="020F0502020204030204" pitchFamily="34" charset="0"/>
                <a:ea typeface="Calibri" panose="020F0502020204030204" pitchFamily="34" charset="0"/>
                <a:cs typeface="Times New Roman" panose="02020603050405020304" pitchFamily="18" charset="0"/>
              </a:rPr>
              <a:t>All APIs:</a:t>
            </a:r>
          </a:p>
          <a:p>
            <a:pPr marL="342900" marR="0" lvl="0" indent="-342900">
              <a:spcBef>
                <a:spcPts val="60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In the POST method of the resource “Subscriptions” has been added the “</a:t>
            </a:r>
            <a:r>
              <a:rPr lang="en-US" sz="1600" dirty="0" err="1">
                <a:latin typeface="Calibri" panose="020F0502020204030204" pitchFamily="34" charset="0"/>
                <a:ea typeface="Calibri" panose="020F0502020204030204" pitchFamily="34" charset="0"/>
                <a:cs typeface="Times New Roman" panose="02020603050405020304" pitchFamily="18" charset="0"/>
              </a:rPr>
              <a:t>ProblemDetails</a:t>
            </a:r>
            <a:r>
              <a:rPr lang="en-US" sz="1600" dirty="0">
                <a:latin typeface="Calibri" panose="020F0502020204030204" pitchFamily="34" charset="0"/>
                <a:ea typeface="Calibri" panose="020F0502020204030204" pitchFamily="34" charset="0"/>
                <a:cs typeface="Times New Roman" panose="02020603050405020304" pitchFamily="18" charset="0"/>
              </a:rPr>
              <a:t>” attribute with response code “422 </a:t>
            </a:r>
            <a:r>
              <a:rPr lang="en-US" sz="1600" dirty="0" err="1">
                <a:latin typeface="Calibri" panose="020F0502020204030204" pitchFamily="34" charset="0"/>
                <a:ea typeface="Calibri" panose="020F0502020204030204" pitchFamily="34" charset="0"/>
                <a:cs typeface="Times New Roman" panose="02020603050405020304" pitchFamily="18" charset="0"/>
              </a:rPr>
              <a:t>Unprocessable</a:t>
            </a:r>
            <a:r>
              <a:rPr lang="en-US" sz="1600" dirty="0">
                <a:latin typeface="Calibri" panose="020F0502020204030204" pitchFamily="34" charset="0"/>
                <a:ea typeface="Calibri" panose="020F0502020204030204" pitchFamily="34" charset="0"/>
                <a:cs typeface="Times New Roman" panose="02020603050405020304" pitchFamily="18" charset="0"/>
              </a:rPr>
              <a:t> Entity”</a:t>
            </a:r>
          </a:p>
          <a:p>
            <a:pPr marL="342900" marR="0" lvl="0" indent="-342900">
              <a:spcBef>
                <a:spcPts val="60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Aligning API version indication with SOL015 - {</a:t>
            </a:r>
            <a:r>
              <a:rPr lang="en-US" sz="1600" dirty="0" err="1">
                <a:latin typeface="Calibri" panose="020F0502020204030204" pitchFamily="34" charset="0"/>
                <a:ea typeface="Calibri" panose="020F0502020204030204" pitchFamily="34" charset="0"/>
                <a:cs typeface="Times New Roman" panose="02020603050405020304" pitchFamily="18" charset="0"/>
              </a:rPr>
              <a:t>apiRoot</a:t>
            </a:r>
            <a:r>
              <a:rPr lang="en-US" sz="1600" dirty="0">
                <a:latin typeface="Calibri" panose="020F0502020204030204" pitchFamily="34" charset="0"/>
                <a:ea typeface="Calibri" panose="020F0502020204030204" pitchFamily="34" charset="0"/>
                <a:cs typeface="Times New Roman" panose="02020603050405020304" pitchFamily="18" charset="0"/>
              </a:rPr>
              <a:t>}/</a:t>
            </a:r>
            <a:r>
              <a:rPr lang="en-US" sz="1600" dirty="0" err="1">
                <a:latin typeface="Calibri" panose="020F0502020204030204" pitchFamily="34" charset="0"/>
                <a:ea typeface="Calibri" panose="020F0502020204030204" pitchFamily="34" charset="0"/>
                <a:cs typeface="Times New Roman" panose="02020603050405020304" pitchFamily="18" charset="0"/>
              </a:rPr>
              <a:t>apiName</a:t>
            </a:r>
            <a:r>
              <a:rPr lang="en-US" sz="1600" dirty="0">
                <a:latin typeface="Calibri" panose="020F0502020204030204" pitchFamily="34" charset="0"/>
                <a:ea typeface="Calibri" panose="020F0502020204030204" pitchFamily="34" charset="0"/>
                <a:cs typeface="Times New Roman" panose="02020603050405020304" pitchFamily="18" charset="0"/>
              </a:rPr>
              <a:t>/v1 to {</a:t>
            </a:r>
            <a:r>
              <a:rPr lang="en-US" sz="1600" dirty="0" err="1">
                <a:latin typeface="Calibri" panose="020F0502020204030204" pitchFamily="34" charset="0"/>
                <a:ea typeface="Calibri" panose="020F0502020204030204" pitchFamily="34" charset="0"/>
                <a:cs typeface="Times New Roman" panose="02020603050405020304" pitchFamily="18" charset="0"/>
              </a:rPr>
              <a:t>apiRoot</a:t>
            </a:r>
            <a:r>
              <a:rPr lang="en-US" sz="1600" dirty="0">
                <a:latin typeface="Calibri" panose="020F0502020204030204" pitchFamily="34" charset="0"/>
                <a:ea typeface="Calibri" panose="020F0502020204030204" pitchFamily="34" charset="0"/>
                <a:cs typeface="Times New Roman" panose="02020603050405020304" pitchFamily="18" charset="0"/>
              </a:rPr>
              <a:t>}/</a:t>
            </a:r>
            <a:r>
              <a:rPr lang="en-US" sz="1600" dirty="0" err="1">
                <a:latin typeface="Calibri" panose="020F0502020204030204" pitchFamily="34" charset="0"/>
                <a:ea typeface="Calibri" panose="020F0502020204030204" pitchFamily="34" charset="0"/>
                <a:cs typeface="Times New Roman" panose="02020603050405020304" pitchFamily="18" charset="0"/>
              </a:rPr>
              <a:t>apiName</a:t>
            </a:r>
            <a:r>
              <a:rPr lang="en-US" sz="1600" dirty="0">
                <a:latin typeface="Calibri" panose="020F0502020204030204" pitchFamily="34" charset="0"/>
                <a:ea typeface="Calibri" panose="020F0502020204030204" pitchFamily="34" charset="0"/>
                <a:cs typeface="Times New Roman" panose="02020603050405020304" pitchFamily="18" charset="0"/>
              </a:rPr>
              <a:t>/{</a:t>
            </a:r>
            <a:r>
              <a:rPr lang="en-US" sz="1600" dirty="0" err="1">
                <a:latin typeface="Calibri" panose="020F0502020204030204" pitchFamily="34" charset="0"/>
                <a:ea typeface="Calibri" panose="020F0502020204030204" pitchFamily="34" charset="0"/>
                <a:cs typeface="Times New Roman" panose="02020603050405020304" pitchFamily="18" charset="0"/>
              </a:rPr>
              <a:t>apiMajorVersion</a:t>
            </a:r>
            <a:r>
              <a:rPr lang="en-US" sz="1600" dirty="0">
                <a:latin typeface="Calibri" panose="020F0502020204030204" pitchFamily="34" charset="0"/>
                <a:ea typeface="Calibri" panose="020F0502020204030204" pitchFamily="34" charset="0"/>
                <a:cs typeface="Times New Roman" panose="02020603050405020304" pitchFamily="18" charset="0"/>
              </a:rPr>
              <a:t>}</a:t>
            </a:r>
          </a:p>
          <a:p>
            <a:pPr>
              <a:spcBef>
                <a:spcPts val="600"/>
              </a:spcBef>
            </a:pPr>
            <a:endParaRPr lang="en-US" sz="1600" dirty="0"/>
          </a:p>
        </p:txBody>
      </p:sp>
    </p:spTree>
    <p:extLst>
      <p:ext uri="{BB962C8B-B14F-4D97-AF65-F5344CB8AC3E}">
        <p14:creationId xmlns:p14="http://schemas.microsoft.com/office/powerpoint/2010/main" val="1642233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0975B0CF-ED61-4BB8-883A-4C0439B7B986}"/>
              </a:ext>
            </a:extLst>
          </p:cNvPr>
          <p:cNvSpPr>
            <a:spLocks noGrp="1"/>
          </p:cNvSpPr>
          <p:nvPr>
            <p:ph type="title"/>
          </p:nvPr>
        </p:nvSpPr>
        <p:spPr/>
        <p:txBody>
          <a:bodyPr/>
          <a:lstStyle/>
          <a:p>
            <a:r>
              <a:rPr lang="en-US" dirty="0"/>
              <a:t>Release 2 ed281:</a:t>
            </a:r>
            <a:br>
              <a:rPr lang="en-US" dirty="0"/>
            </a:br>
            <a:r>
              <a:rPr lang="en-US" dirty="0"/>
              <a:t>stage 3: work plan</a:t>
            </a:r>
          </a:p>
        </p:txBody>
      </p:sp>
      <p:graphicFrame>
        <p:nvGraphicFramePr>
          <p:cNvPr id="15" name="Table 14">
            <a:extLst>
              <a:ext uri="{FF2B5EF4-FFF2-40B4-BE49-F238E27FC236}">
                <a16:creationId xmlns:a16="http://schemas.microsoft.com/office/drawing/2014/main" id="{30BC122D-0D89-4B57-A186-AB10934BA612}"/>
              </a:ext>
            </a:extLst>
          </p:cNvPr>
          <p:cNvGraphicFramePr>
            <a:graphicFrameLocks noGrp="1"/>
          </p:cNvGraphicFramePr>
          <p:nvPr>
            <p:extLst>
              <p:ext uri="{D42A27DB-BD31-4B8C-83A1-F6EECF244321}">
                <p14:modId xmlns:p14="http://schemas.microsoft.com/office/powerpoint/2010/main" val="4187922635"/>
              </p:ext>
            </p:extLst>
          </p:nvPr>
        </p:nvGraphicFramePr>
        <p:xfrm>
          <a:off x="2304638" y="1887502"/>
          <a:ext cx="6484571" cy="2602865"/>
        </p:xfrm>
        <a:graphic>
          <a:graphicData uri="http://schemas.openxmlformats.org/drawingml/2006/table">
            <a:tbl>
              <a:tblPr firstRow="1" firstCol="1" bandRow="1">
                <a:tableStyleId>{5C22544A-7EE6-4342-B048-85BDC9FD1C3A}</a:tableStyleId>
              </a:tblPr>
              <a:tblGrid>
                <a:gridCol w="5071731">
                  <a:extLst>
                    <a:ext uri="{9D8B030D-6E8A-4147-A177-3AD203B41FA5}">
                      <a16:colId xmlns:a16="http://schemas.microsoft.com/office/drawing/2014/main" val="3356398977"/>
                    </a:ext>
                  </a:extLst>
                </a:gridCol>
                <a:gridCol w="1412840">
                  <a:extLst>
                    <a:ext uri="{9D8B030D-6E8A-4147-A177-3AD203B41FA5}">
                      <a16:colId xmlns:a16="http://schemas.microsoft.com/office/drawing/2014/main" val="2130264412"/>
                    </a:ext>
                  </a:extLst>
                </a:gridCol>
              </a:tblGrid>
              <a:tr h="231286">
                <a:tc>
                  <a:txBody>
                    <a:bodyPr/>
                    <a:lstStyle/>
                    <a:p>
                      <a:pPr algn="ctr"/>
                      <a:r>
                        <a:rPr lang="en-GB" sz="1600" u="none" dirty="0">
                          <a:solidFill>
                            <a:schemeClr val="tx2"/>
                          </a:solidFill>
                          <a:effectLst/>
                        </a:rPr>
                        <a:t>Reference</a:t>
                      </a:r>
                      <a:endParaRPr lang="en-US" sz="1600" u="none"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r>
                        <a:rPr lang="en-GB" sz="1600" dirty="0">
                          <a:solidFill>
                            <a:schemeClr val="tx2"/>
                          </a:solidFill>
                          <a:effectLst/>
                        </a:rPr>
                        <a:t>TB App</a:t>
                      </a:r>
                      <a:endParaRPr lang="en-US" sz="160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2615289944"/>
                  </a:ext>
                </a:extLst>
              </a:tr>
              <a:tr h="244658">
                <a:tc>
                  <a:txBody>
                    <a:bodyPr/>
                    <a:lstStyle/>
                    <a:p>
                      <a:pPr algn="l">
                        <a:lnSpc>
                          <a:spcPct val="115000"/>
                        </a:lnSpc>
                        <a:spcAft>
                          <a:spcPts val="0"/>
                        </a:spcAft>
                      </a:pPr>
                      <a:r>
                        <a:rPr lang="en-US" sz="1600" b="1" i="1" u="none"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Propagated GSs</a:t>
                      </a:r>
                    </a:p>
                  </a:txBody>
                  <a:tcPr marL="68580" marR="68580" marT="0" marB="0">
                    <a:solidFill>
                      <a:schemeClr val="accent5"/>
                    </a:solidFill>
                  </a:tcPr>
                </a:tc>
                <a:tc>
                  <a:txBody>
                    <a:bodyPr/>
                    <a:lstStyle/>
                    <a:p>
                      <a:pPr algn="l">
                        <a:spcAft>
                          <a:spcPts val="0"/>
                        </a:spcAft>
                      </a:pPr>
                      <a:endParaRPr lang="en-US"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52158156"/>
                  </a:ext>
                </a:extLst>
              </a:tr>
              <a:tr h="249115">
                <a:tc>
                  <a:txBody>
                    <a:bodyPr/>
                    <a:lstStyle/>
                    <a:p>
                      <a:pPr algn="l">
                        <a:lnSpc>
                          <a:spcPct val="115000"/>
                        </a:lnSpc>
                        <a:spcAft>
                          <a:spcPts val="0"/>
                        </a:spcAft>
                      </a:pPr>
                      <a:r>
                        <a:rPr lang="en-GB" sz="1600" b="0" u="none" dirty="0">
                          <a:solidFill>
                            <a:schemeClr val="tx2"/>
                          </a:solidFill>
                          <a:effectLst/>
                        </a:rPr>
                        <a:t>SOL001Ed281 </a:t>
                      </a:r>
                      <a:r>
                        <a:rPr lang="en-GB" sz="1600" b="0" u="none" strike="noStrike" dirty="0">
                          <a:solidFill>
                            <a:schemeClr val="tx2"/>
                          </a:solidFill>
                          <a:effectLst/>
                        </a:rPr>
                        <a:t>“TOSCA based NFV Descriptors spec”  </a:t>
                      </a:r>
                      <a:endParaRPr lang="en-US" sz="1600" b="0" u="none"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5"/>
                    </a:solidFill>
                  </a:tcPr>
                </a:tc>
                <a:tc>
                  <a:txBody>
                    <a:bodyPr/>
                    <a:lstStyle/>
                    <a:p>
                      <a:pPr algn="l">
                        <a:spcAft>
                          <a:spcPts val="0"/>
                        </a:spcAft>
                      </a:pPr>
                      <a:r>
                        <a:rPr lang="en-GB" sz="1600" dirty="0">
                          <a:solidFill>
                            <a:schemeClr val="tx2"/>
                          </a:solidFill>
                          <a:effectLst/>
                        </a:rPr>
                        <a:t>2020-06-30</a:t>
                      </a:r>
                      <a:endParaRPr lang="en-US"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55888736"/>
                  </a:ext>
                </a:extLst>
              </a:tr>
              <a:tr h="249115">
                <a:tc>
                  <a:txBody>
                    <a:bodyPr/>
                    <a:lstStyle/>
                    <a:p>
                      <a:pPr algn="l">
                        <a:lnSpc>
                          <a:spcPct val="115000"/>
                        </a:lnSpc>
                        <a:spcAft>
                          <a:spcPts val="0"/>
                        </a:spcAft>
                      </a:pPr>
                      <a:r>
                        <a:rPr lang="en-GB" sz="1600" b="0" u="none" dirty="0">
                          <a:solidFill>
                            <a:schemeClr val="tx2"/>
                          </a:solidFill>
                          <a:effectLst/>
                        </a:rPr>
                        <a:t>SOL002Ed281  "</a:t>
                      </a:r>
                      <a:r>
                        <a:rPr lang="en-GB" sz="1600" b="0" u="none" dirty="0" err="1">
                          <a:solidFill>
                            <a:schemeClr val="tx2"/>
                          </a:solidFill>
                          <a:effectLst/>
                        </a:rPr>
                        <a:t>Ve-Vnfm</a:t>
                      </a:r>
                      <a:r>
                        <a:rPr lang="en-GB" sz="1600" b="0" u="none" dirty="0">
                          <a:solidFill>
                            <a:schemeClr val="tx2"/>
                          </a:solidFill>
                          <a:effectLst/>
                        </a:rPr>
                        <a:t> RESTful protocols spec"</a:t>
                      </a:r>
                      <a:endParaRPr lang="en-US" sz="1600" b="0" u="none"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5"/>
                    </a:solidFill>
                  </a:tcPr>
                </a:tc>
                <a:tc>
                  <a:txBody>
                    <a:bodyPr/>
                    <a:lstStyle/>
                    <a:p>
                      <a:pPr algn="l">
                        <a:spcAft>
                          <a:spcPts val="0"/>
                        </a:spcAft>
                      </a:pPr>
                      <a:r>
                        <a:rPr lang="en-GB" sz="1600" dirty="0">
                          <a:solidFill>
                            <a:schemeClr val="tx2"/>
                          </a:solidFill>
                          <a:effectLst/>
                        </a:rPr>
                        <a:t>2020-06-30</a:t>
                      </a:r>
                      <a:endParaRPr lang="en-US"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31913385"/>
                  </a:ext>
                </a:extLst>
              </a:tr>
              <a:tr h="249115">
                <a:tc>
                  <a:txBody>
                    <a:bodyPr/>
                    <a:lstStyle/>
                    <a:p>
                      <a:pPr algn="l">
                        <a:lnSpc>
                          <a:spcPct val="115000"/>
                        </a:lnSpc>
                        <a:spcAft>
                          <a:spcPts val="0"/>
                        </a:spcAft>
                      </a:pPr>
                      <a:r>
                        <a:rPr lang="en-GB" sz="1600" b="0" u="none" dirty="0">
                          <a:solidFill>
                            <a:schemeClr val="tx2"/>
                          </a:solidFill>
                          <a:effectLst/>
                        </a:rPr>
                        <a:t>SOL003Ed281  "Or-</a:t>
                      </a:r>
                      <a:r>
                        <a:rPr lang="en-GB" sz="1600" b="0" u="none" dirty="0" err="1">
                          <a:solidFill>
                            <a:schemeClr val="tx2"/>
                          </a:solidFill>
                          <a:effectLst/>
                        </a:rPr>
                        <a:t>Vnfm</a:t>
                      </a:r>
                      <a:r>
                        <a:rPr lang="en-GB" sz="1600" b="0" u="none" dirty="0">
                          <a:solidFill>
                            <a:schemeClr val="tx2"/>
                          </a:solidFill>
                          <a:effectLst/>
                        </a:rPr>
                        <a:t> RESTful protocols spec"</a:t>
                      </a:r>
                      <a:endParaRPr lang="en-US" sz="1600" b="0" u="none"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5"/>
                    </a:solidFill>
                  </a:tcPr>
                </a:tc>
                <a:tc>
                  <a:txBody>
                    <a:bodyPr/>
                    <a:lstStyle/>
                    <a:p>
                      <a:pPr algn="l">
                        <a:spcAft>
                          <a:spcPts val="0"/>
                        </a:spcAft>
                      </a:pPr>
                      <a:r>
                        <a:rPr lang="en-GB" sz="1600" dirty="0">
                          <a:solidFill>
                            <a:schemeClr val="tx2"/>
                          </a:solidFill>
                          <a:effectLst/>
                        </a:rPr>
                        <a:t>2020-06-30</a:t>
                      </a:r>
                      <a:endParaRPr lang="en-US"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20877652"/>
                  </a:ext>
                </a:extLst>
              </a:tr>
              <a:tr h="249115">
                <a:tc>
                  <a:txBody>
                    <a:bodyPr/>
                    <a:lstStyle/>
                    <a:p>
                      <a:pPr algn="l">
                        <a:lnSpc>
                          <a:spcPct val="115000"/>
                        </a:lnSpc>
                        <a:spcAft>
                          <a:spcPts val="0"/>
                        </a:spcAft>
                      </a:pPr>
                      <a:r>
                        <a:rPr lang="en-GB" sz="1600" b="0" u="none" dirty="0">
                          <a:solidFill>
                            <a:schemeClr val="tx2"/>
                          </a:solidFill>
                          <a:effectLst/>
                        </a:rPr>
                        <a:t>SOL004Ed281 “VNF Package Stage 3”</a:t>
                      </a:r>
                      <a:endParaRPr lang="en-US" sz="1600" b="0" u="none"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5"/>
                    </a:solidFill>
                  </a:tcPr>
                </a:tc>
                <a:tc>
                  <a:txBody>
                    <a:bodyPr/>
                    <a:lstStyle/>
                    <a:p>
                      <a:pPr algn="l">
                        <a:spcAft>
                          <a:spcPts val="0"/>
                        </a:spcAft>
                      </a:pPr>
                      <a:r>
                        <a:rPr lang="en-GB" sz="1600" dirty="0">
                          <a:solidFill>
                            <a:schemeClr val="tx2"/>
                          </a:solidFill>
                          <a:effectLst/>
                        </a:rPr>
                        <a:t>2020-06-30</a:t>
                      </a:r>
                      <a:endParaRPr lang="en-US"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38049677"/>
                  </a:ext>
                </a:extLst>
              </a:tr>
              <a:tr h="249115">
                <a:tc>
                  <a:txBody>
                    <a:bodyPr/>
                    <a:lstStyle/>
                    <a:p>
                      <a:pPr algn="l">
                        <a:lnSpc>
                          <a:spcPct val="115000"/>
                        </a:lnSpc>
                        <a:spcAft>
                          <a:spcPts val="0"/>
                        </a:spcAft>
                      </a:pPr>
                      <a:r>
                        <a:rPr lang="en-GB" sz="1600" b="0" u="none" dirty="0">
                          <a:solidFill>
                            <a:schemeClr val="tx2"/>
                          </a:solidFill>
                          <a:effectLst/>
                        </a:rPr>
                        <a:t>SOL005Ed281  “</a:t>
                      </a:r>
                      <a:r>
                        <a:rPr lang="en-GB" sz="1600" b="0" u="none" dirty="0" err="1">
                          <a:solidFill>
                            <a:schemeClr val="tx2"/>
                          </a:solidFill>
                          <a:effectLst/>
                        </a:rPr>
                        <a:t>Os</a:t>
                      </a:r>
                      <a:r>
                        <a:rPr lang="en-GB" sz="1600" b="0" u="none" dirty="0">
                          <a:solidFill>
                            <a:schemeClr val="tx2"/>
                          </a:solidFill>
                          <a:effectLst/>
                        </a:rPr>
                        <a:t>-Ma –</a:t>
                      </a:r>
                      <a:r>
                        <a:rPr lang="en-GB" sz="1600" b="0" u="none" dirty="0" err="1">
                          <a:solidFill>
                            <a:schemeClr val="tx2"/>
                          </a:solidFill>
                          <a:effectLst/>
                        </a:rPr>
                        <a:t>nfvo</a:t>
                      </a:r>
                      <a:r>
                        <a:rPr lang="en-GB" sz="1600" b="0" u="none" dirty="0">
                          <a:solidFill>
                            <a:schemeClr val="tx2"/>
                          </a:solidFill>
                          <a:effectLst/>
                        </a:rPr>
                        <a:t> RESTful protocols spec”</a:t>
                      </a:r>
                      <a:endParaRPr lang="en-US" sz="1600" b="0" u="none"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5"/>
                    </a:solidFill>
                  </a:tcPr>
                </a:tc>
                <a:tc>
                  <a:txBody>
                    <a:bodyPr/>
                    <a:lstStyle/>
                    <a:p>
                      <a:pPr algn="l">
                        <a:spcAft>
                          <a:spcPts val="0"/>
                        </a:spcAft>
                      </a:pPr>
                      <a:r>
                        <a:rPr lang="en-GB" sz="1600" dirty="0">
                          <a:solidFill>
                            <a:schemeClr val="tx2"/>
                          </a:solidFill>
                          <a:effectLst/>
                        </a:rPr>
                        <a:t>2020-06-30</a:t>
                      </a:r>
                      <a:endParaRPr lang="en-US"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67281532"/>
                  </a:ext>
                </a:extLst>
              </a:tr>
              <a:tr h="249115">
                <a:tc>
                  <a:txBody>
                    <a:bodyPr/>
                    <a:lstStyle/>
                    <a:p>
                      <a:pPr algn="l">
                        <a:lnSpc>
                          <a:spcPct val="115000"/>
                        </a:lnSpc>
                        <a:spcAft>
                          <a:spcPts val="0"/>
                        </a:spcAft>
                      </a:pPr>
                      <a:r>
                        <a:rPr lang="en-GB" sz="1600" b="0" u="none" dirty="0">
                          <a:solidFill>
                            <a:schemeClr val="tx2"/>
                          </a:solidFill>
                          <a:effectLst/>
                        </a:rPr>
                        <a:t>SOL006Ed281  “NFV descriptors in YANG”</a:t>
                      </a:r>
                      <a:endParaRPr lang="en-US" sz="1600" b="0" u="none"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5"/>
                    </a:solidFill>
                  </a:tcPr>
                </a:tc>
                <a:tc>
                  <a:txBody>
                    <a:bodyPr/>
                    <a:lstStyle/>
                    <a:p>
                      <a:pPr algn="l">
                        <a:spcAft>
                          <a:spcPts val="0"/>
                        </a:spcAft>
                      </a:pPr>
                      <a:r>
                        <a:rPr lang="en-GB" sz="1600" dirty="0">
                          <a:solidFill>
                            <a:schemeClr val="tx2"/>
                          </a:solidFill>
                          <a:effectLst/>
                        </a:rPr>
                        <a:t>2020-06-30</a:t>
                      </a:r>
                      <a:endParaRPr lang="en-US"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60414437"/>
                  </a:ext>
                </a:extLst>
              </a:tr>
              <a:tr h="249115">
                <a:tc>
                  <a:txBody>
                    <a:bodyPr/>
                    <a:lstStyle/>
                    <a:p>
                      <a:pPr algn="l">
                        <a:lnSpc>
                          <a:spcPct val="115000"/>
                        </a:lnSpc>
                        <a:spcAft>
                          <a:spcPts val="0"/>
                        </a:spcAft>
                      </a:pPr>
                      <a:r>
                        <a:rPr lang="en-GB" sz="1600" b="0" u="none" dirty="0">
                          <a:solidFill>
                            <a:schemeClr val="tx2"/>
                          </a:solidFill>
                          <a:effectLst/>
                        </a:rPr>
                        <a:t>SOL007Ed281  “NSD file structure spec »</a:t>
                      </a:r>
                      <a:endParaRPr lang="en-US" sz="1600" b="0" u="none"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5"/>
                    </a:solidFill>
                  </a:tcPr>
                </a:tc>
                <a:tc>
                  <a:txBody>
                    <a:bodyPr/>
                    <a:lstStyle/>
                    <a:p>
                      <a:pPr algn="l">
                        <a:spcAft>
                          <a:spcPts val="0"/>
                        </a:spcAft>
                      </a:pPr>
                      <a:r>
                        <a:rPr lang="en-GB" sz="1600" dirty="0">
                          <a:solidFill>
                            <a:schemeClr val="tx2"/>
                          </a:solidFill>
                          <a:effectLst/>
                        </a:rPr>
                        <a:t>2020-06-30</a:t>
                      </a:r>
                      <a:endParaRPr lang="en-US"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08568934"/>
                  </a:ext>
                </a:extLst>
              </a:tr>
              <a:tr h="249115">
                <a:tc>
                  <a:txBody>
                    <a:bodyPr/>
                    <a:lstStyle/>
                    <a:p>
                      <a:pPr algn="l">
                        <a:lnSpc>
                          <a:spcPct val="115000"/>
                        </a:lnSpc>
                        <a:spcAft>
                          <a:spcPts val="0"/>
                        </a:spcAft>
                      </a:pPr>
                      <a:r>
                        <a:rPr lang="en-GB" sz="1600" b="0" u="none" dirty="0">
                          <a:solidFill>
                            <a:schemeClr val="tx2"/>
                          </a:solidFill>
                          <a:effectLst/>
                        </a:rPr>
                        <a:t>SOL013Ed281  “Common aspects of RESTful MANO APIs” </a:t>
                      </a:r>
                      <a:endParaRPr lang="en-US" sz="1600" b="0" u="none"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5"/>
                    </a:solidFill>
                  </a:tcPr>
                </a:tc>
                <a:tc>
                  <a:txBody>
                    <a:bodyPr/>
                    <a:lstStyle/>
                    <a:p>
                      <a:pPr algn="l">
                        <a:spcAft>
                          <a:spcPts val="0"/>
                        </a:spcAft>
                      </a:pPr>
                      <a:r>
                        <a:rPr lang="en-GB" sz="1600" dirty="0">
                          <a:solidFill>
                            <a:schemeClr val="tx2"/>
                          </a:solidFill>
                          <a:effectLst/>
                        </a:rPr>
                        <a:t>2020-06-30</a:t>
                      </a:r>
                      <a:endParaRPr lang="en-US"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66292729"/>
                  </a:ext>
                </a:extLst>
              </a:tr>
            </a:tbl>
          </a:graphicData>
        </a:graphic>
      </p:graphicFrame>
    </p:spTree>
    <p:extLst>
      <p:ext uri="{BB962C8B-B14F-4D97-AF65-F5344CB8AC3E}">
        <p14:creationId xmlns:p14="http://schemas.microsoft.com/office/powerpoint/2010/main" val="3607897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A2EB890-44BB-4440-A1E7-5922D047D7A3}"/>
              </a:ext>
            </a:extLst>
          </p:cNvPr>
          <p:cNvSpPr>
            <a:spLocks noGrp="1"/>
          </p:cNvSpPr>
          <p:nvPr>
            <p:ph type="title"/>
          </p:nvPr>
        </p:nvSpPr>
        <p:spPr/>
        <p:txBody>
          <a:bodyPr/>
          <a:lstStyle/>
          <a:p>
            <a:r>
              <a:rPr lang="en-US" dirty="0"/>
              <a:t>Outline</a:t>
            </a:r>
          </a:p>
        </p:txBody>
      </p:sp>
      <p:sp>
        <p:nvSpPr>
          <p:cNvPr id="3" name="מציין מיקום תוכן 2">
            <a:extLst>
              <a:ext uri="{FF2B5EF4-FFF2-40B4-BE49-F238E27FC236}">
                <a16:creationId xmlns:a16="http://schemas.microsoft.com/office/drawing/2014/main" id="{C9C713A6-B41C-47F2-986B-33941B0B4537}"/>
              </a:ext>
            </a:extLst>
          </p:cNvPr>
          <p:cNvSpPr>
            <a:spLocks noGrp="1"/>
          </p:cNvSpPr>
          <p:nvPr>
            <p:ph sz="quarter" idx="10"/>
          </p:nvPr>
        </p:nvSpPr>
        <p:spPr>
          <a:xfrm>
            <a:off x="609758" y="1312897"/>
            <a:ext cx="8904190" cy="4040687"/>
          </a:xfrm>
        </p:spPr>
        <p:txBody>
          <a:bodyPr/>
          <a:lstStyle/>
          <a:p>
            <a:pPr lvl="1"/>
            <a:r>
              <a:rPr lang="en-US" altLang="en-US" sz="1800" dirty="0"/>
              <a:t>PART 1: NFV Release 2</a:t>
            </a:r>
          </a:p>
          <a:p>
            <a:pPr lvl="2"/>
            <a:r>
              <a:rPr lang="en-US" altLang="en-US" sz="1600" dirty="0"/>
              <a:t>What does it contain?</a:t>
            </a:r>
          </a:p>
          <a:p>
            <a:pPr lvl="2"/>
            <a:r>
              <a:rPr lang="en-US" altLang="en-US" sz="1600" dirty="0"/>
              <a:t>Maintenance, API development, etc.</a:t>
            </a:r>
          </a:p>
          <a:p>
            <a:pPr lvl="1"/>
            <a:r>
              <a:rPr lang="en-US" altLang="en-US" sz="1800" dirty="0"/>
              <a:t>PART 2: NFV Release 3</a:t>
            </a:r>
          </a:p>
          <a:p>
            <a:pPr lvl="2"/>
            <a:r>
              <a:rPr lang="en-US" altLang="en-US" sz="1600" dirty="0"/>
              <a:t>Overview</a:t>
            </a:r>
          </a:p>
          <a:p>
            <a:pPr lvl="2"/>
            <a:r>
              <a:rPr lang="en-US" altLang="en-US" sz="1600" dirty="0"/>
              <a:t>Features and specification work</a:t>
            </a:r>
          </a:p>
          <a:p>
            <a:pPr lvl="2"/>
            <a:endParaRPr lang="en-GB" altLang="en-US" sz="1800" dirty="0"/>
          </a:p>
        </p:txBody>
      </p:sp>
      <p:sp>
        <p:nvSpPr>
          <p:cNvPr id="4" name="מציין מיקום של כותרת תחתונה 3">
            <a:extLst>
              <a:ext uri="{FF2B5EF4-FFF2-40B4-BE49-F238E27FC236}">
                <a16:creationId xmlns:a16="http://schemas.microsoft.com/office/drawing/2014/main" id="{C8588695-E232-40E2-A0B0-BEEFEC6DE70C}"/>
              </a:ext>
            </a:extLst>
          </p:cNvPr>
          <p:cNvSpPr>
            <a:spLocks noGrp="1"/>
          </p:cNvSpPr>
          <p:nvPr>
            <p:ph type="ftr" sz="quarter" idx="4294967295"/>
          </p:nvPr>
        </p:nvSpPr>
        <p:spPr>
          <a:xfrm>
            <a:off x="4038600" y="6388995"/>
            <a:ext cx="4114800" cy="365125"/>
          </a:xfrm>
          <a:prstGeom prst="rect">
            <a:avLst/>
          </a:prstGeom>
        </p:spPr>
        <p:txBody>
          <a:bodyPr/>
          <a:lstStyle/>
          <a:p>
            <a:r>
              <a:rPr lang="en-US" dirty="0"/>
              <a:t>Outline</a:t>
            </a:r>
          </a:p>
        </p:txBody>
      </p:sp>
    </p:spTree>
    <p:extLst>
      <p:ext uri="{BB962C8B-B14F-4D97-AF65-F5344CB8AC3E}">
        <p14:creationId xmlns:p14="http://schemas.microsoft.com/office/powerpoint/2010/main" val="3677833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6F1800E-6E20-4CAE-924E-2F1340D1FC0A}"/>
              </a:ext>
            </a:extLst>
          </p:cNvPr>
          <p:cNvSpPr>
            <a:spLocks noGrp="1"/>
          </p:cNvSpPr>
          <p:nvPr>
            <p:ph type="title"/>
          </p:nvPr>
        </p:nvSpPr>
        <p:spPr/>
        <p:txBody>
          <a:bodyPr/>
          <a:lstStyle/>
          <a:p>
            <a:r>
              <a:rPr lang="en-US" dirty="0"/>
              <a:t>Part 2: NFV Release 3</a:t>
            </a:r>
          </a:p>
        </p:txBody>
      </p:sp>
    </p:spTree>
    <p:extLst>
      <p:ext uri="{BB962C8B-B14F-4D97-AF65-F5344CB8AC3E}">
        <p14:creationId xmlns:p14="http://schemas.microsoft.com/office/powerpoint/2010/main" val="502195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0975B0CF-ED61-4BB8-883A-4C0439B7B986}"/>
              </a:ext>
            </a:extLst>
          </p:cNvPr>
          <p:cNvSpPr>
            <a:spLocks noGrp="1"/>
          </p:cNvSpPr>
          <p:nvPr>
            <p:ph type="title"/>
          </p:nvPr>
        </p:nvSpPr>
        <p:spPr/>
        <p:txBody>
          <a:bodyPr/>
          <a:lstStyle/>
          <a:p>
            <a:r>
              <a:rPr lang="en-US" dirty="0"/>
              <a:t>Release 3:</a:t>
            </a:r>
            <a:br>
              <a:rPr lang="en-US" dirty="0"/>
            </a:br>
            <a:r>
              <a:rPr lang="en-US" dirty="0"/>
              <a:t>specification status</a:t>
            </a:r>
          </a:p>
        </p:txBody>
      </p:sp>
      <p:sp>
        <p:nvSpPr>
          <p:cNvPr id="6" name="מציין מיקום תוכן 5">
            <a:extLst>
              <a:ext uri="{FF2B5EF4-FFF2-40B4-BE49-F238E27FC236}">
                <a16:creationId xmlns:a16="http://schemas.microsoft.com/office/drawing/2014/main" id="{2D0DA5E3-0066-4AD3-B908-4A283028E867}"/>
              </a:ext>
            </a:extLst>
          </p:cNvPr>
          <p:cNvSpPr>
            <a:spLocks noGrp="1"/>
          </p:cNvSpPr>
          <p:nvPr>
            <p:ph sz="quarter" idx="10"/>
          </p:nvPr>
        </p:nvSpPr>
        <p:spPr/>
        <p:txBody>
          <a:bodyPr/>
          <a:lstStyle/>
          <a:p>
            <a:r>
              <a:rPr lang="en-US" sz="2000" dirty="0"/>
              <a:t>Stage 1 and 2:</a:t>
            </a:r>
          </a:p>
          <a:p>
            <a:pPr lvl="1"/>
            <a:r>
              <a:rPr lang="en-US" sz="1800" dirty="0">
                <a:solidFill>
                  <a:srgbClr val="298FD1"/>
                </a:solidFill>
              </a:rPr>
              <a:t>Stage 1 and 2 work </a:t>
            </a:r>
            <a:r>
              <a:rPr lang="en-US" sz="1800" dirty="0"/>
              <a:t>has been </a:t>
            </a:r>
            <a:r>
              <a:rPr lang="en-US" sz="1800" dirty="0">
                <a:solidFill>
                  <a:srgbClr val="298FD1"/>
                </a:solidFill>
              </a:rPr>
              <a:t>completed</a:t>
            </a:r>
            <a:r>
              <a:rPr lang="en-US" sz="1800" dirty="0"/>
              <a:t>, but some candidate features were closed or carried over to Release 4.</a:t>
            </a:r>
          </a:p>
          <a:p>
            <a:pPr lvl="1"/>
            <a:r>
              <a:rPr lang="en-US" sz="1800" dirty="0">
                <a:solidFill>
                  <a:srgbClr val="298FD1"/>
                </a:solidFill>
              </a:rPr>
              <a:t>Maintenance is ongoing</a:t>
            </a:r>
            <a:r>
              <a:rPr lang="en-US" sz="1800" dirty="0"/>
              <a:t>: 1</a:t>
            </a:r>
            <a:r>
              <a:rPr lang="en-US" sz="1800" baseline="30000" dirty="0"/>
              <a:t>st</a:t>
            </a:r>
            <a:r>
              <a:rPr lang="en-US" sz="1800" dirty="0"/>
              <a:t> round started 2H2019 (targeting publication as </a:t>
            </a:r>
            <a:r>
              <a:rPr lang="en-US" sz="1800" dirty="0">
                <a:solidFill>
                  <a:srgbClr val="298FD1"/>
                </a:solidFill>
              </a:rPr>
              <a:t>v3.4.1</a:t>
            </a:r>
            <a:r>
              <a:rPr lang="en-US" sz="1800" dirty="0"/>
              <a:t>).</a:t>
            </a:r>
          </a:p>
          <a:p>
            <a:r>
              <a:rPr lang="en-US" sz="2000" dirty="0"/>
              <a:t>Stage 3:</a:t>
            </a:r>
          </a:p>
          <a:p>
            <a:pPr lvl="1"/>
            <a:r>
              <a:rPr lang="en-US" sz="1800" dirty="0"/>
              <a:t>Stage 3 work is progressing to specify the set of stage 2 completed features.</a:t>
            </a:r>
          </a:p>
          <a:p>
            <a:pPr lvl="1"/>
            <a:r>
              <a:rPr lang="en-US" sz="1800" dirty="0"/>
              <a:t>ETSI GS NFV-SOL 009 v3.3.1 and GS NFV-SOL 011 v3.3.1: First specifications as part of Release 3 have been completed and published.</a:t>
            </a:r>
          </a:p>
          <a:p>
            <a:pPr lvl="1"/>
            <a:r>
              <a:rPr lang="en-US" sz="1800" dirty="0"/>
              <a:t>Other new NFV-SOL specification drafts related to Release 3 features are in progress (e.g., SOL010 and SOL012).</a:t>
            </a:r>
          </a:p>
          <a:p>
            <a:pPr lvl="1"/>
            <a:r>
              <a:rPr lang="en-US" sz="1800" dirty="0"/>
              <a:t>Completion of first versions of evolved (from Rel. 2) SOL specs is planned also for the beginning of 2020. A “dropping” of stage 3 work will also be performed.</a:t>
            </a:r>
          </a:p>
        </p:txBody>
      </p:sp>
    </p:spTree>
    <p:extLst>
      <p:ext uri="{BB962C8B-B14F-4D97-AF65-F5344CB8AC3E}">
        <p14:creationId xmlns:p14="http://schemas.microsoft.com/office/powerpoint/2010/main" val="118758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0975B0CF-ED61-4BB8-883A-4C0439B7B986}"/>
              </a:ext>
            </a:extLst>
          </p:cNvPr>
          <p:cNvSpPr>
            <a:spLocks noGrp="1"/>
          </p:cNvSpPr>
          <p:nvPr>
            <p:ph type="title"/>
          </p:nvPr>
        </p:nvSpPr>
        <p:spPr/>
        <p:txBody>
          <a:bodyPr/>
          <a:lstStyle/>
          <a:p>
            <a:r>
              <a:rPr lang="en-US" dirty="0"/>
              <a:t>Release 3:</a:t>
            </a:r>
            <a:br>
              <a:rPr lang="en-US" dirty="0"/>
            </a:br>
            <a:r>
              <a:rPr lang="en-US" dirty="0"/>
              <a:t>stage 1&amp;2 completed features</a:t>
            </a:r>
          </a:p>
        </p:txBody>
      </p:sp>
      <p:sp>
        <p:nvSpPr>
          <p:cNvPr id="6" name="מציין מיקום תוכן 5">
            <a:extLst>
              <a:ext uri="{FF2B5EF4-FFF2-40B4-BE49-F238E27FC236}">
                <a16:creationId xmlns:a16="http://schemas.microsoft.com/office/drawing/2014/main" id="{2D0DA5E3-0066-4AD3-B908-4A283028E867}"/>
              </a:ext>
            </a:extLst>
          </p:cNvPr>
          <p:cNvSpPr>
            <a:spLocks noGrp="1"/>
          </p:cNvSpPr>
          <p:nvPr>
            <p:ph sz="quarter" idx="10"/>
          </p:nvPr>
        </p:nvSpPr>
        <p:spPr>
          <a:xfrm>
            <a:off x="609759" y="1768446"/>
            <a:ext cx="5983546" cy="4680000"/>
          </a:xfrm>
        </p:spPr>
        <p:txBody>
          <a:bodyPr/>
          <a:lstStyle/>
          <a:p>
            <a:pPr lvl="1"/>
            <a:r>
              <a:rPr lang="de-DE" sz="2000" dirty="0">
                <a:solidFill>
                  <a:srgbClr val="298FD1"/>
                </a:solidFill>
              </a:rPr>
              <a:t>Compute Host Reservation</a:t>
            </a:r>
          </a:p>
          <a:p>
            <a:pPr lvl="1"/>
            <a:r>
              <a:rPr lang="de-DE" sz="2000" dirty="0">
                <a:solidFill>
                  <a:srgbClr val="298FD1"/>
                </a:solidFill>
              </a:rPr>
              <a:t>NFV-MANO Policy Management Framework</a:t>
            </a:r>
          </a:p>
          <a:p>
            <a:pPr lvl="1"/>
            <a:r>
              <a:rPr lang="de-DE" sz="2000" dirty="0">
                <a:solidFill>
                  <a:srgbClr val="298FD1"/>
                </a:solidFill>
              </a:rPr>
              <a:t>VNF Snapshots</a:t>
            </a:r>
          </a:p>
          <a:p>
            <a:pPr lvl="1"/>
            <a:r>
              <a:rPr lang="de-DE" sz="2000" dirty="0">
                <a:solidFill>
                  <a:srgbClr val="298FD1"/>
                </a:solidFill>
              </a:rPr>
              <a:t>Management of NFV-MANO</a:t>
            </a:r>
          </a:p>
          <a:p>
            <a:pPr lvl="1"/>
            <a:r>
              <a:rPr lang="de-DE" sz="2000" dirty="0">
                <a:solidFill>
                  <a:srgbClr val="298FD1"/>
                </a:solidFill>
              </a:rPr>
              <a:t>Network Service (NS) across multiple administrative domains</a:t>
            </a:r>
          </a:p>
          <a:p>
            <a:pPr lvl="1"/>
            <a:r>
              <a:rPr lang="de-DE" sz="2000" dirty="0"/>
              <a:t>Enhancement of acceleration related features:</a:t>
            </a:r>
          </a:p>
          <a:p>
            <a:pPr lvl="2"/>
            <a:r>
              <a:rPr lang="de-DE" sz="1800" dirty="0"/>
              <a:t>Hardware-independent acceleration</a:t>
            </a:r>
          </a:p>
          <a:p>
            <a:pPr lvl="2"/>
            <a:r>
              <a:rPr lang="de-DE" sz="1800" dirty="0"/>
              <a:t>Network acceleration for VNF</a:t>
            </a:r>
          </a:p>
          <a:p>
            <a:pPr lvl="1"/>
            <a:r>
              <a:rPr lang="de-DE" sz="2000" dirty="0"/>
              <a:t>Virtualization technologies:</a:t>
            </a:r>
          </a:p>
          <a:p>
            <a:pPr lvl="2"/>
            <a:r>
              <a:rPr lang="de-DE" sz="1800" dirty="0"/>
              <a:t>Hypervisor-based virtualisation</a:t>
            </a:r>
          </a:p>
          <a:p>
            <a:pPr lvl="2"/>
            <a:r>
              <a:rPr lang="de-DE" sz="1800" dirty="0"/>
              <a:t>Hardware environment for NFV</a:t>
            </a:r>
          </a:p>
        </p:txBody>
      </p:sp>
      <p:sp>
        <p:nvSpPr>
          <p:cNvPr id="7" name="TextBox 6">
            <a:extLst>
              <a:ext uri="{FF2B5EF4-FFF2-40B4-BE49-F238E27FC236}">
                <a16:creationId xmlns:a16="http://schemas.microsoft.com/office/drawing/2014/main" id="{0ED9D541-D074-49AA-87E7-E03403C37094}"/>
              </a:ext>
            </a:extLst>
          </p:cNvPr>
          <p:cNvSpPr txBox="1"/>
          <p:nvPr/>
        </p:nvSpPr>
        <p:spPr>
          <a:xfrm>
            <a:off x="7217252" y="1260614"/>
            <a:ext cx="4220041" cy="1323439"/>
          </a:xfrm>
          <a:prstGeom prst="rect">
            <a:avLst/>
          </a:prstGeom>
          <a:noFill/>
        </p:spPr>
        <p:txBody>
          <a:bodyPr wrap="square" rtlCol="0">
            <a:spAutoFit/>
          </a:bodyPr>
          <a:lstStyle/>
          <a:p>
            <a:r>
              <a:rPr lang="en-GB" sz="2000" dirty="0">
                <a:solidFill>
                  <a:srgbClr val="298FD1"/>
                </a:solidFill>
              </a:rPr>
              <a:t>NFV-IFA specification versions: </a:t>
            </a:r>
            <a:endParaRPr lang="en-GB" sz="2000" dirty="0">
              <a:solidFill>
                <a:srgbClr val="595959"/>
              </a:solidFill>
            </a:endParaRPr>
          </a:p>
          <a:p>
            <a:pPr marL="342900" indent="-342900">
              <a:buFont typeface="Arial" panose="020B0604020202020204" pitchFamily="34" charset="0"/>
              <a:buChar char="•"/>
            </a:pPr>
            <a:r>
              <a:rPr lang="en-GB" sz="2000" dirty="0">
                <a:solidFill>
                  <a:srgbClr val="595959"/>
                </a:solidFill>
              </a:rPr>
              <a:t>Drop 1H2018 (drop #1) </a:t>
            </a:r>
            <a:r>
              <a:rPr lang="en-GB" sz="2000" dirty="0">
                <a:solidFill>
                  <a:srgbClr val="595959"/>
                </a:solidFill>
                <a:sym typeface="Wingdings" panose="05000000000000000000" pitchFamily="2" charset="2"/>
              </a:rPr>
              <a:t> v3.1.1</a:t>
            </a:r>
          </a:p>
          <a:p>
            <a:pPr marL="342900" indent="-342900">
              <a:buFont typeface="Arial" panose="020B0604020202020204" pitchFamily="34" charset="0"/>
              <a:buChar char="•"/>
            </a:pPr>
            <a:r>
              <a:rPr lang="en-GB" sz="2000" dirty="0">
                <a:solidFill>
                  <a:srgbClr val="595959"/>
                </a:solidFill>
                <a:sym typeface="Wingdings" panose="05000000000000000000" pitchFamily="2" charset="2"/>
              </a:rPr>
              <a:t>Drop 2H2018 </a:t>
            </a:r>
            <a:r>
              <a:rPr lang="en-GB" sz="2000" dirty="0">
                <a:solidFill>
                  <a:srgbClr val="595959"/>
                </a:solidFill>
              </a:rPr>
              <a:t>(drop #2) </a:t>
            </a:r>
            <a:r>
              <a:rPr lang="en-GB" sz="2000" dirty="0">
                <a:solidFill>
                  <a:srgbClr val="595959"/>
                </a:solidFill>
                <a:sym typeface="Wingdings" panose="05000000000000000000" pitchFamily="2" charset="2"/>
              </a:rPr>
              <a:t> v3.2.1</a:t>
            </a:r>
          </a:p>
          <a:p>
            <a:pPr marL="342900" indent="-342900">
              <a:buFont typeface="Arial" panose="020B0604020202020204" pitchFamily="34" charset="0"/>
              <a:buChar char="•"/>
            </a:pPr>
            <a:r>
              <a:rPr lang="en-GB" sz="2000" dirty="0">
                <a:solidFill>
                  <a:srgbClr val="595959"/>
                </a:solidFill>
                <a:sym typeface="Wingdings" panose="05000000000000000000" pitchFamily="2" charset="2"/>
              </a:rPr>
              <a:t>Drop 1H2019 </a:t>
            </a:r>
            <a:r>
              <a:rPr lang="en-GB" sz="2000" dirty="0">
                <a:solidFill>
                  <a:srgbClr val="595959"/>
                </a:solidFill>
              </a:rPr>
              <a:t>(drop #3) </a:t>
            </a:r>
            <a:r>
              <a:rPr lang="en-GB" sz="2000" dirty="0">
                <a:solidFill>
                  <a:srgbClr val="595959"/>
                </a:solidFill>
                <a:sym typeface="Wingdings" panose="05000000000000000000" pitchFamily="2" charset="2"/>
              </a:rPr>
              <a:t> v3.3.1</a:t>
            </a:r>
            <a:endParaRPr lang="en-DE" sz="2000" dirty="0">
              <a:solidFill>
                <a:srgbClr val="595959"/>
              </a:solidFill>
            </a:endParaRPr>
          </a:p>
        </p:txBody>
      </p:sp>
      <p:sp>
        <p:nvSpPr>
          <p:cNvPr id="9" name="מציין מיקום תוכן 5">
            <a:extLst>
              <a:ext uri="{FF2B5EF4-FFF2-40B4-BE49-F238E27FC236}">
                <a16:creationId xmlns:a16="http://schemas.microsoft.com/office/drawing/2014/main" id="{1209BAB1-411D-4926-999E-958A9EE7AE15}"/>
              </a:ext>
            </a:extLst>
          </p:cNvPr>
          <p:cNvSpPr txBox="1">
            <a:spLocks/>
          </p:cNvSpPr>
          <p:nvPr/>
        </p:nvSpPr>
        <p:spPr>
          <a:xfrm>
            <a:off x="6460315" y="3158189"/>
            <a:ext cx="5637038" cy="1679326"/>
          </a:xfrm>
          <a:prstGeom prst="rect">
            <a:avLst/>
          </a:prstGeom>
        </p:spPr>
        <p:txBody>
          <a:bodyPr vert="horz" lIns="108878" tIns="54439" rIns="108878" bIns="54439" rtlCol="0">
            <a:noAutofit/>
          </a:bodyPr>
          <a:lstStyle>
            <a:lvl1pPr marL="0" indent="0" algn="l" defTabSz="914400" rtl="0" eaLnBrk="1" latinLnBrk="0" hangingPunct="1">
              <a:lnSpc>
                <a:spcPct val="100000"/>
              </a:lnSpc>
              <a:spcBef>
                <a:spcPts val="1800"/>
              </a:spcBef>
              <a:buFont typeface="Wingdings" panose="05000000000000000000" pitchFamily="2" charset="2"/>
              <a:buNone/>
              <a:defRPr sz="2400" kern="1200" baseline="0">
                <a:solidFill>
                  <a:schemeClr val="tx1"/>
                </a:solidFill>
                <a:latin typeface="+mn-lt"/>
                <a:ea typeface="+mn-ea"/>
                <a:cs typeface="Tahoma" panose="020B0604030504040204" pitchFamily="34" charset="0"/>
              </a:defRPr>
            </a:lvl1pPr>
            <a:lvl2pPr marL="360000" indent="-360000" algn="l" defTabSz="914400" rtl="0" eaLnBrk="1" latinLnBrk="0" hangingPunct="1">
              <a:lnSpc>
                <a:spcPct val="100000"/>
              </a:lnSpc>
              <a:spcBef>
                <a:spcPts val="1200"/>
              </a:spcBef>
              <a:buClr>
                <a:schemeClr val="accent3"/>
              </a:buClr>
              <a:buSzPct val="93000"/>
              <a:buFontTx/>
              <a:buBlip>
                <a:blip r:embed="rId2"/>
              </a:buBlip>
              <a:defRPr sz="2400" kern="1200" baseline="0">
                <a:solidFill>
                  <a:schemeClr val="tx1"/>
                </a:solidFill>
                <a:latin typeface="+mj-lt"/>
                <a:ea typeface="+mn-ea"/>
                <a:cs typeface="Tahoma" panose="020B0604030504040204" pitchFamily="34" charset="0"/>
              </a:defRPr>
            </a:lvl2pPr>
            <a:lvl3pPr marL="720000" indent="-360000" algn="l" defTabSz="914400" rtl="0" eaLnBrk="1" latinLnBrk="0" hangingPunct="1">
              <a:lnSpc>
                <a:spcPct val="100000"/>
              </a:lnSpc>
              <a:spcBef>
                <a:spcPts val="600"/>
              </a:spcBef>
              <a:buClr>
                <a:schemeClr val="accent2"/>
              </a:buClr>
              <a:buSzPct val="93000"/>
              <a:buFontTx/>
              <a:buBlip>
                <a:blip r:embed="rId2"/>
              </a:buBlip>
              <a:defRPr sz="2000" kern="1200" baseline="0">
                <a:solidFill>
                  <a:schemeClr val="tx1"/>
                </a:solidFill>
                <a:latin typeface="+mj-lt"/>
                <a:ea typeface="+mn-ea"/>
                <a:cs typeface="Tahoma" panose="020B0604030504040204" pitchFamily="34" charset="0"/>
              </a:defRPr>
            </a:lvl3pPr>
            <a:lvl4pPr marL="1008000" indent="-288000" algn="l" defTabSz="914400" rtl="0" eaLnBrk="1" latinLnBrk="0" hangingPunct="1">
              <a:lnSpc>
                <a:spcPct val="100000"/>
              </a:lnSpc>
              <a:spcBef>
                <a:spcPts val="400"/>
              </a:spcBef>
              <a:buClr>
                <a:schemeClr val="accent2"/>
              </a:buClr>
              <a:buSzPct val="93000"/>
              <a:buFontTx/>
              <a:buBlip>
                <a:blip r:embed="rId2"/>
              </a:buBlip>
              <a:defRPr sz="1800" kern="1200" baseline="0">
                <a:solidFill>
                  <a:schemeClr val="tx1"/>
                </a:solidFill>
                <a:latin typeface="+mj-lt"/>
                <a:ea typeface="+mn-ea"/>
                <a:cs typeface="Tahoma" panose="020B0604030504040204" pitchFamily="34" charset="0"/>
              </a:defRPr>
            </a:lvl4pPr>
            <a:lvl5pPr marL="360000" indent="-360000" algn="l" defTabSz="914400" rtl="0" eaLnBrk="1" latinLnBrk="0" hangingPunct="1">
              <a:lnSpc>
                <a:spcPct val="100000"/>
              </a:lnSpc>
              <a:spcBef>
                <a:spcPts val="1200"/>
              </a:spcBef>
              <a:buClr>
                <a:schemeClr val="accent2"/>
              </a:buClr>
              <a:buFont typeface="+mj-lt"/>
              <a:buAutoNum type="arabicPeriod"/>
              <a:defRPr sz="2400" kern="1200" baseline="0">
                <a:solidFill>
                  <a:schemeClr val="tx1"/>
                </a:solidFill>
                <a:latin typeface="+mj-lt"/>
                <a:ea typeface="+mn-ea"/>
                <a:cs typeface="Tahoma" panose="020B0604030504040204" pitchFamily="34" charset="0"/>
              </a:defRPr>
            </a:lvl5pPr>
            <a:lvl6pPr marL="720000" indent="-360000" algn="l" defTabSz="914400" rtl="0" eaLnBrk="1" latinLnBrk="0" hangingPunct="1">
              <a:lnSpc>
                <a:spcPct val="100000"/>
              </a:lnSpc>
              <a:spcBef>
                <a:spcPts val="600"/>
              </a:spcBef>
              <a:buClr>
                <a:schemeClr val="accent2"/>
              </a:buClr>
              <a:buFont typeface="+mj-lt"/>
              <a:buAutoNum type="arabicParenR"/>
              <a:defRPr sz="2000" kern="1200" baseline="0">
                <a:solidFill>
                  <a:schemeClr val="tx1"/>
                </a:solidFill>
                <a:latin typeface="+mj-lt"/>
                <a:ea typeface="+mn-ea"/>
                <a:cs typeface="Tahoma" panose="020B0604030504040204" pitchFamily="34" charset="0"/>
              </a:defRPr>
            </a:lvl6pPr>
            <a:lvl7pPr marL="1008000" indent="-288000" algn="l" defTabSz="914400" rtl="0" eaLnBrk="1" latinLnBrk="0" hangingPunct="1">
              <a:lnSpc>
                <a:spcPct val="100000"/>
              </a:lnSpc>
              <a:spcBef>
                <a:spcPts val="400"/>
              </a:spcBef>
              <a:buClr>
                <a:schemeClr val="accent2"/>
              </a:buClr>
              <a:buFont typeface="+mj-lt"/>
              <a:buAutoNum type="alphaLcParenR"/>
              <a:defRPr sz="1800" kern="1200" baseline="0">
                <a:solidFill>
                  <a:schemeClr val="tx1"/>
                </a:solidFill>
                <a:latin typeface="+mj-lt"/>
                <a:ea typeface="+mn-ea"/>
                <a:cs typeface="Tahoma" panose="020B0604030504040204" pitchFamily="34" charset="0"/>
              </a:defRPr>
            </a:lvl7pPr>
            <a:lvl8pPr marL="0" indent="0" algn="l" defTabSz="914400" rtl="0" eaLnBrk="1" latinLnBrk="0" hangingPunct="1">
              <a:lnSpc>
                <a:spcPct val="100000"/>
              </a:lnSpc>
              <a:spcBef>
                <a:spcPts val="600"/>
              </a:spcBef>
              <a:buFont typeface="Arial" panose="020B0604020202020204" pitchFamily="34" charset="0"/>
              <a:buNone/>
              <a:defRPr sz="1600" kern="1200" baseline="0">
                <a:solidFill>
                  <a:schemeClr val="tx1"/>
                </a:solidFill>
                <a:latin typeface="+mj-lt"/>
                <a:ea typeface="+mn-ea"/>
                <a:cs typeface="Tahoma" panose="020B0604030504040204" pitchFamily="34" charset="0"/>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de-DE" sz="2000" dirty="0">
                <a:solidFill>
                  <a:srgbClr val="298FD1"/>
                </a:solidFill>
              </a:rPr>
              <a:t>VNF software modification</a:t>
            </a:r>
          </a:p>
          <a:p>
            <a:pPr lvl="1"/>
            <a:r>
              <a:rPr lang="de-DE" sz="2000" dirty="0">
                <a:solidFill>
                  <a:srgbClr val="298FD1"/>
                </a:solidFill>
              </a:rPr>
              <a:t>Support of network slicing</a:t>
            </a:r>
          </a:p>
          <a:p>
            <a:pPr lvl="1"/>
            <a:r>
              <a:rPr lang="de-DE" sz="2000" dirty="0">
                <a:solidFill>
                  <a:srgbClr val="298FD1"/>
                </a:solidFill>
              </a:rPr>
              <a:t>Management and connectivity for multi-site services.</a:t>
            </a:r>
          </a:p>
        </p:txBody>
      </p:sp>
      <p:sp>
        <p:nvSpPr>
          <p:cNvPr id="2" name="TextBox 1">
            <a:extLst>
              <a:ext uri="{FF2B5EF4-FFF2-40B4-BE49-F238E27FC236}">
                <a16:creationId xmlns:a16="http://schemas.microsoft.com/office/drawing/2014/main" id="{9452F412-185E-4137-95A3-11403500AEF6}"/>
              </a:ext>
            </a:extLst>
          </p:cNvPr>
          <p:cNvSpPr txBox="1"/>
          <p:nvPr/>
        </p:nvSpPr>
        <p:spPr>
          <a:xfrm>
            <a:off x="943459" y="1281616"/>
            <a:ext cx="3884653" cy="400110"/>
          </a:xfrm>
          <a:prstGeom prst="rect">
            <a:avLst/>
          </a:prstGeom>
          <a:noFill/>
        </p:spPr>
        <p:txBody>
          <a:bodyPr wrap="none" rtlCol="0">
            <a:spAutoFit/>
          </a:bodyPr>
          <a:lstStyle/>
          <a:p>
            <a:r>
              <a:rPr lang="en-GB" sz="2000" u="sng" dirty="0">
                <a:solidFill>
                  <a:srgbClr val="3E484F"/>
                </a:solidFill>
              </a:rPr>
              <a:t>Completed in 1H2018 (aka drop #1)</a:t>
            </a:r>
          </a:p>
        </p:txBody>
      </p:sp>
      <p:sp>
        <p:nvSpPr>
          <p:cNvPr id="10" name="TextBox 9">
            <a:extLst>
              <a:ext uri="{FF2B5EF4-FFF2-40B4-BE49-F238E27FC236}">
                <a16:creationId xmlns:a16="http://schemas.microsoft.com/office/drawing/2014/main" id="{9C301AAB-C4C2-401D-B766-B6D83FB2AC28}"/>
              </a:ext>
            </a:extLst>
          </p:cNvPr>
          <p:cNvSpPr txBox="1"/>
          <p:nvPr/>
        </p:nvSpPr>
        <p:spPr>
          <a:xfrm>
            <a:off x="6882153" y="2696480"/>
            <a:ext cx="3884653" cy="400110"/>
          </a:xfrm>
          <a:prstGeom prst="rect">
            <a:avLst/>
          </a:prstGeom>
          <a:noFill/>
        </p:spPr>
        <p:txBody>
          <a:bodyPr wrap="none" rtlCol="0">
            <a:spAutoFit/>
          </a:bodyPr>
          <a:lstStyle/>
          <a:p>
            <a:r>
              <a:rPr lang="en-GB" sz="2000" u="sng" dirty="0">
                <a:solidFill>
                  <a:srgbClr val="3E484F"/>
                </a:solidFill>
              </a:rPr>
              <a:t>Completed in 2H2018 (aka drop #2)</a:t>
            </a:r>
          </a:p>
        </p:txBody>
      </p:sp>
      <p:sp>
        <p:nvSpPr>
          <p:cNvPr id="11" name="TextBox 10">
            <a:extLst>
              <a:ext uri="{FF2B5EF4-FFF2-40B4-BE49-F238E27FC236}">
                <a16:creationId xmlns:a16="http://schemas.microsoft.com/office/drawing/2014/main" id="{5A6EE8B0-3A8E-40CE-8379-ED7BAADA0567}"/>
              </a:ext>
            </a:extLst>
          </p:cNvPr>
          <p:cNvSpPr txBox="1"/>
          <p:nvPr/>
        </p:nvSpPr>
        <p:spPr>
          <a:xfrm>
            <a:off x="6096000" y="246300"/>
            <a:ext cx="4331369" cy="707886"/>
          </a:xfrm>
          <a:prstGeom prst="rect">
            <a:avLst/>
          </a:prstGeom>
          <a:noFill/>
        </p:spPr>
        <p:txBody>
          <a:bodyPr wrap="square" rtlCol="0">
            <a:spAutoFit/>
          </a:bodyPr>
          <a:lstStyle/>
          <a:p>
            <a:r>
              <a:rPr lang="en-GB" sz="2000" dirty="0">
                <a:solidFill>
                  <a:srgbClr val="298FD1"/>
                </a:solidFill>
              </a:rPr>
              <a:t>Coloured in blue: </a:t>
            </a:r>
            <a:r>
              <a:rPr lang="en-GB" sz="2000" dirty="0">
                <a:solidFill>
                  <a:srgbClr val="595959"/>
                </a:solidFill>
              </a:rPr>
              <a:t>more information on the backup slides</a:t>
            </a:r>
            <a:endParaRPr lang="en-DE" sz="2000" dirty="0">
              <a:solidFill>
                <a:srgbClr val="595959"/>
              </a:solidFill>
            </a:endParaRPr>
          </a:p>
        </p:txBody>
      </p:sp>
      <p:sp>
        <p:nvSpPr>
          <p:cNvPr id="12" name="מציין מיקום תוכן 5">
            <a:extLst>
              <a:ext uri="{FF2B5EF4-FFF2-40B4-BE49-F238E27FC236}">
                <a16:creationId xmlns:a16="http://schemas.microsoft.com/office/drawing/2014/main" id="{0C37B13A-42D6-4D1E-9351-781C8C2240F7}"/>
              </a:ext>
            </a:extLst>
          </p:cNvPr>
          <p:cNvSpPr txBox="1">
            <a:spLocks/>
          </p:cNvSpPr>
          <p:nvPr/>
        </p:nvSpPr>
        <p:spPr>
          <a:xfrm>
            <a:off x="6525627" y="5528078"/>
            <a:ext cx="5259973" cy="923514"/>
          </a:xfrm>
          <a:prstGeom prst="rect">
            <a:avLst/>
          </a:prstGeom>
        </p:spPr>
        <p:txBody>
          <a:bodyPr vert="horz" lIns="108878" tIns="54439" rIns="108878" bIns="54439" rtlCol="0">
            <a:noAutofit/>
          </a:bodyPr>
          <a:lstStyle>
            <a:lvl1pPr marL="0" indent="0" algn="l" defTabSz="914400" rtl="0" eaLnBrk="1" latinLnBrk="0" hangingPunct="1">
              <a:lnSpc>
                <a:spcPct val="100000"/>
              </a:lnSpc>
              <a:spcBef>
                <a:spcPts val="1800"/>
              </a:spcBef>
              <a:buFont typeface="Wingdings" panose="05000000000000000000" pitchFamily="2" charset="2"/>
              <a:buNone/>
              <a:defRPr sz="2400" kern="1200" baseline="0">
                <a:solidFill>
                  <a:schemeClr val="tx1"/>
                </a:solidFill>
                <a:latin typeface="+mn-lt"/>
                <a:ea typeface="+mn-ea"/>
                <a:cs typeface="Tahoma" panose="020B0604030504040204" pitchFamily="34" charset="0"/>
              </a:defRPr>
            </a:lvl1pPr>
            <a:lvl2pPr marL="360000" indent="-360000" algn="l" defTabSz="914400" rtl="0" eaLnBrk="1" latinLnBrk="0" hangingPunct="1">
              <a:lnSpc>
                <a:spcPct val="100000"/>
              </a:lnSpc>
              <a:spcBef>
                <a:spcPts val="1200"/>
              </a:spcBef>
              <a:buClr>
                <a:schemeClr val="accent3"/>
              </a:buClr>
              <a:buSzPct val="93000"/>
              <a:buFontTx/>
              <a:buBlip>
                <a:blip r:embed="rId2"/>
              </a:buBlip>
              <a:defRPr sz="2400" kern="1200" baseline="0">
                <a:solidFill>
                  <a:schemeClr val="tx1"/>
                </a:solidFill>
                <a:latin typeface="+mj-lt"/>
                <a:ea typeface="+mn-ea"/>
                <a:cs typeface="Tahoma" panose="020B0604030504040204" pitchFamily="34" charset="0"/>
              </a:defRPr>
            </a:lvl2pPr>
            <a:lvl3pPr marL="720000" indent="-360000" algn="l" defTabSz="914400" rtl="0" eaLnBrk="1" latinLnBrk="0" hangingPunct="1">
              <a:lnSpc>
                <a:spcPct val="100000"/>
              </a:lnSpc>
              <a:spcBef>
                <a:spcPts val="600"/>
              </a:spcBef>
              <a:buClr>
                <a:schemeClr val="accent2"/>
              </a:buClr>
              <a:buSzPct val="93000"/>
              <a:buFontTx/>
              <a:buBlip>
                <a:blip r:embed="rId2"/>
              </a:buBlip>
              <a:defRPr sz="2000" kern="1200" baseline="0">
                <a:solidFill>
                  <a:schemeClr val="tx1"/>
                </a:solidFill>
                <a:latin typeface="+mj-lt"/>
                <a:ea typeface="+mn-ea"/>
                <a:cs typeface="Tahoma" panose="020B0604030504040204" pitchFamily="34" charset="0"/>
              </a:defRPr>
            </a:lvl3pPr>
            <a:lvl4pPr marL="1008000" indent="-288000" algn="l" defTabSz="914400" rtl="0" eaLnBrk="1" latinLnBrk="0" hangingPunct="1">
              <a:lnSpc>
                <a:spcPct val="100000"/>
              </a:lnSpc>
              <a:spcBef>
                <a:spcPts val="400"/>
              </a:spcBef>
              <a:buClr>
                <a:schemeClr val="accent2"/>
              </a:buClr>
              <a:buSzPct val="93000"/>
              <a:buFontTx/>
              <a:buBlip>
                <a:blip r:embed="rId2"/>
              </a:buBlip>
              <a:defRPr sz="1800" kern="1200" baseline="0">
                <a:solidFill>
                  <a:schemeClr val="tx1"/>
                </a:solidFill>
                <a:latin typeface="+mj-lt"/>
                <a:ea typeface="+mn-ea"/>
                <a:cs typeface="Tahoma" panose="020B0604030504040204" pitchFamily="34" charset="0"/>
              </a:defRPr>
            </a:lvl4pPr>
            <a:lvl5pPr marL="360000" indent="-360000" algn="l" defTabSz="914400" rtl="0" eaLnBrk="1" latinLnBrk="0" hangingPunct="1">
              <a:lnSpc>
                <a:spcPct val="100000"/>
              </a:lnSpc>
              <a:spcBef>
                <a:spcPts val="1200"/>
              </a:spcBef>
              <a:buClr>
                <a:schemeClr val="accent2"/>
              </a:buClr>
              <a:buFont typeface="+mj-lt"/>
              <a:buAutoNum type="arabicPeriod"/>
              <a:defRPr sz="2400" kern="1200" baseline="0">
                <a:solidFill>
                  <a:schemeClr val="tx1"/>
                </a:solidFill>
                <a:latin typeface="+mj-lt"/>
                <a:ea typeface="+mn-ea"/>
                <a:cs typeface="Tahoma" panose="020B0604030504040204" pitchFamily="34" charset="0"/>
              </a:defRPr>
            </a:lvl5pPr>
            <a:lvl6pPr marL="720000" indent="-360000" algn="l" defTabSz="914400" rtl="0" eaLnBrk="1" latinLnBrk="0" hangingPunct="1">
              <a:lnSpc>
                <a:spcPct val="100000"/>
              </a:lnSpc>
              <a:spcBef>
                <a:spcPts val="600"/>
              </a:spcBef>
              <a:buClr>
                <a:schemeClr val="accent2"/>
              </a:buClr>
              <a:buFont typeface="+mj-lt"/>
              <a:buAutoNum type="arabicParenR"/>
              <a:defRPr sz="2000" kern="1200" baseline="0">
                <a:solidFill>
                  <a:schemeClr val="tx1"/>
                </a:solidFill>
                <a:latin typeface="+mj-lt"/>
                <a:ea typeface="+mn-ea"/>
                <a:cs typeface="Tahoma" panose="020B0604030504040204" pitchFamily="34" charset="0"/>
              </a:defRPr>
            </a:lvl6pPr>
            <a:lvl7pPr marL="1008000" indent="-288000" algn="l" defTabSz="914400" rtl="0" eaLnBrk="1" latinLnBrk="0" hangingPunct="1">
              <a:lnSpc>
                <a:spcPct val="100000"/>
              </a:lnSpc>
              <a:spcBef>
                <a:spcPts val="400"/>
              </a:spcBef>
              <a:buClr>
                <a:schemeClr val="accent2"/>
              </a:buClr>
              <a:buFont typeface="+mj-lt"/>
              <a:buAutoNum type="alphaLcParenR"/>
              <a:defRPr sz="1800" kern="1200" baseline="0">
                <a:solidFill>
                  <a:schemeClr val="tx1"/>
                </a:solidFill>
                <a:latin typeface="+mj-lt"/>
                <a:ea typeface="+mn-ea"/>
                <a:cs typeface="Tahoma" panose="020B0604030504040204" pitchFamily="34" charset="0"/>
              </a:defRPr>
            </a:lvl7pPr>
            <a:lvl8pPr marL="0" indent="0" algn="l" defTabSz="914400" rtl="0" eaLnBrk="1" latinLnBrk="0" hangingPunct="1">
              <a:lnSpc>
                <a:spcPct val="100000"/>
              </a:lnSpc>
              <a:spcBef>
                <a:spcPts val="600"/>
              </a:spcBef>
              <a:buFont typeface="Arial" panose="020B0604020202020204" pitchFamily="34" charset="0"/>
              <a:buNone/>
              <a:defRPr sz="1600" kern="1200" baseline="0">
                <a:solidFill>
                  <a:schemeClr val="tx1"/>
                </a:solidFill>
                <a:latin typeface="+mj-lt"/>
                <a:ea typeface="+mn-ea"/>
                <a:cs typeface="Tahoma" panose="020B0604030504040204" pitchFamily="34" charset="0"/>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de-DE" sz="2000" dirty="0">
                <a:solidFill>
                  <a:srgbClr val="298FD1"/>
                </a:solidFill>
              </a:rPr>
              <a:t>NFVI software modification</a:t>
            </a:r>
          </a:p>
          <a:p>
            <a:pPr lvl="1"/>
            <a:r>
              <a:rPr lang="de-DE" sz="2000" dirty="0">
                <a:solidFill>
                  <a:srgbClr val="298FD1"/>
                </a:solidFill>
              </a:rPr>
              <a:t>Service Availability Level (SAL)</a:t>
            </a:r>
          </a:p>
        </p:txBody>
      </p:sp>
      <p:sp>
        <p:nvSpPr>
          <p:cNvPr id="13" name="TextBox 12">
            <a:extLst>
              <a:ext uri="{FF2B5EF4-FFF2-40B4-BE49-F238E27FC236}">
                <a16:creationId xmlns:a16="http://schemas.microsoft.com/office/drawing/2014/main" id="{313782ED-DBC3-404F-A979-AD7ECB35BE80}"/>
              </a:ext>
            </a:extLst>
          </p:cNvPr>
          <p:cNvSpPr txBox="1"/>
          <p:nvPr/>
        </p:nvSpPr>
        <p:spPr>
          <a:xfrm>
            <a:off x="6882154" y="5066369"/>
            <a:ext cx="3884653" cy="400110"/>
          </a:xfrm>
          <a:prstGeom prst="rect">
            <a:avLst/>
          </a:prstGeom>
          <a:noFill/>
        </p:spPr>
        <p:txBody>
          <a:bodyPr wrap="none" rtlCol="0">
            <a:spAutoFit/>
          </a:bodyPr>
          <a:lstStyle/>
          <a:p>
            <a:r>
              <a:rPr lang="en-GB" sz="2000" u="sng" dirty="0">
                <a:solidFill>
                  <a:srgbClr val="3E484F"/>
                </a:solidFill>
              </a:rPr>
              <a:t>Completed in 1H2019 (aka drop #3)</a:t>
            </a:r>
          </a:p>
        </p:txBody>
      </p:sp>
    </p:spTree>
    <p:extLst>
      <p:ext uri="{BB962C8B-B14F-4D97-AF65-F5344CB8AC3E}">
        <p14:creationId xmlns:p14="http://schemas.microsoft.com/office/powerpoint/2010/main" val="42776010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0975B0CF-ED61-4BB8-883A-4C0439B7B986}"/>
              </a:ext>
            </a:extLst>
          </p:cNvPr>
          <p:cNvSpPr>
            <a:spLocks noGrp="1"/>
          </p:cNvSpPr>
          <p:nvPr>
            <p:ph type="title"/>
          </p:nvPr>
        </p:nvSpPr>
        <p:spPr/>
        <p:txBody>
          <a:bodyPr/>
          <a:lstStyle/>
          <a:p>
            <a:r>
              <a:rPr lang="en-US" dirty="0"/>
              <a:t>Release 3 ed331:</a:t>
            </a:r>
            <a:br>
              <a:rPr lang="en-US" dirty="0"/>
            </a:br>
            <a:r>
              <a:rPr lang="en-US" dirty="0"/>
              <a:t>stage 3: work plan</a:t>
            </a:r>
          </a:p>
        </p:txBody>
      </p:sp>
      <p:graphicFrame>
        <p:nvGraphicFramePr>
          <p:cNvPr id="15" name="Table 14">
            <a:extLst>
              <a:ext uri="{FF2B5EF4-FFF2-40B4-BE49-F238E27FC236}">
                <a16:creationId xmlns:a16="http://schemas.microsoft.com/office/drawing/2014/main" id="{30BC122D-0D89-4B57-A186-AB10934BA612}"/>
              </a:ext>
            </a:extLst>
          </p:cNvPr>
          <p:cNvGraphicFramePr>
            <a:graphicFrameLocks noGrp="1"/>
          </p:cNvGraphicFramePr>
          <p:nvPr>
            <p:extLst>
              <p:ext uri="{D42A27DB-BD31-4B8C-83A1-F6EECF244321}">
                <p14:modId xmlns:p14="http://schemas.microsoft.com/office/powerpoint/2010/main" val="3568681158"/>
              </p:ext>
            </p:extLst>
          </p:nvPr>
        </p:nvGraphicFramePr>
        <p:xfrm>
          <a:off x="709753" y="1228283"/>
          <a:ext cx="9167894" cy="4433189"/>
        </p:xfrm>
        <a:graphic>
          <a:graphicData uri="http://schemas.openxmlformats.org/drawingml/2006/table">
            <a:tbl>
              <a:tblPr firstRow="1" firstCol="1" bandRow="1">
                <a:tableStyleId>{5C22544A-7EE6-4342-B048-85BDC9FD1C3A}</a:tableStyleId>
              </a:tblPr>
              <a:tblGrid>
                <a:gridCol w="6968433">
                  <a:extLst>
                    <a:ext uri="{9D8B030D-6E8A-4147-A177-3AD203B41FA5}">
                      <a16:colId xmlns:a16="http://schemas.microsoft.com/office/drawing/2014/main" val="3356398977"/>
                    </a:ext>
                  </a:extLst>
                </a:gridCol>
                <a:gridCol w="2199461">
                  <a:extLst>
                    <a:ext uri="{9D8B030D-6E8A-4147-A177-3AD203B41FA5}">
                      <a16:colId xmlns:a16="http://schemas.microsoft.com/office/drawing/2014/main" val="2130264412"/>
                    </a:ext>
                  </a:extLst>
                </a:gridCol>
              </a:tblGrid>
              <a:tr h="231286">
                <a:tc>
                  <a:txBody>
                    <a:bodyPr/>
                    <a:lstStyle/>
                    <a:p>
                      <a:pPr algn="ctr"/>
                      <a:r>
                        <a:rPr lang="en-GB" sz="1600" u="none" dirty="0">
                          <a:solidFill>
                            <a:schemeClr val="tx2"/>
                          </a:solidFill>
                          <a:effectLst/>
                        </a:rPr>
                        <a:t>Reference</a:t>
                      </a:r>
                      <a:endParaRPr lang="en-US" sz="1600" u="none"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r>
                        <a:rPr lang="en-GB" sz="1600" dirty="0">
                          <a:solidFill>
                            <a:schemeClr val="tx2"/>
                          </a:solidFill>
                          <a:effectLst/>
                        </a:rPr>
                        <a:t>TB App</a:t>
                      </a:r>
                      <a:endParaRPr lang="en-US" sz="160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2615289944"/>
                  </a:ext>
                </a:extLst>
              </a:tr>
              <a:tr h="244658">
                <a:tc>
                  <a:txBody>
                    <a:bodyPr/>
                    <a:lstStyle/>
                    <a:p>
                      <a:pPr algn="l">
                        <a:lnSpc>
                          <a:spcPct val="115000"/>
                        </a:lnSpc>
                        <a:spcAft>
                          <a:spcPts val="0"/>
                        </a:spcAft>
                      </a:pPr>
                      <a:r>
                        <a:rPr lang="en-US" sz="1600" b="1" i="1" u="none"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Propagated GSs</a:t>
                      </a:r>
                    </a:p>
                  </a:txBody>
                  <a:tcPr marL="68580" marR="68580" marT="0" marB="0">
                    <a:solidFill>
                      <a:schemeClr val="accent5"/>
                    </a:solidFill>
                  </a:tcPr>
                </a:tc>
                <a:tc>
                  <a:txBody>
                    <a:bodyPr/>
                    <a:lstStyle/>
                    <a:p>
                      <a:pPr algn="l">
                        <a:spcAft>
                          <a:spcPts val="0"/>
                        </a:spcAft>
                      </a:pPr>
                      <a:endParaRPr lang="en-US"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52158156"/>
                  </a:ext>
                </a:extLst>
              </a:tr>
              <a:tr h="249115">
                <a:tc>
                  <a:txBody>
                    <a:bodyPr/>
                    <a:lstStyle/>
                    <a:p>
                      <a:pPr algn="l">
                        <a:lnSpc>
                          <a:spcPct val="115000"/>
                        </a:lnSpc>
                        <a:spcAft>
                          <a:spcPts val="0"/>
                        </a:spcAft>
                      </a:pPr>
                      <a:r>
                        <a:rPr lang="en-GB" sz="1600" b="0" u="none" dirty="0">
                          <a:solidFill>
                            <a:schemeClr val="tx2"/>
                          </a:solidFill>
                          <a:effectLst/>
                        </a:rPr>
                        <a:t>SOL001Ed331 </a:t>
                      </a:r>
                      <a:r>
                        <a:rPr lang="en-GB" sz="1600" b="0" u="none" strike="noStrike" dirty="0">
                          <a:solidFill>
                            <a:schemeClr val="tx2"/>
                          </a:solidFill>
                          <a:effectLst/>
                        </a:rPr>
                        <a:t>“TOSCA based NFV Descriptors spec”  </a:t>
                      </a:r>
                      <a:endParaRPr lang="en-US" sz="1600" b="0" u="none"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5"/>
                    </a:solidFill>
                  </a:tcPr>
                </a:tc>
                <a:tc>
                  <a:txBody>
                    <a:bodyPr/>
                    <a:lstStyle/>
                    <a:p>
                      <a:pPr algn="l">
                        <a:spcAft>
                          <a:spcPts val="0"/>
                        </a:spcAft>
                      </a:pPr>
                      <a:r>
                        <a:rPr lang="en-GB" sz="1600" dirty="0">
                          <a:solidFill>
                            <a:schemeClr val="tx2"/>
                          </a:solidFill>
                          <a:effectLst/>
                        </a:rPr>
                        <a:t>2020-03-31</a:t>
                      </a:r>
                      <a:endParaRPr lang="en-US"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55888736"/>
                  </a:ext>
                </a:extLst>
              </a:tr>
              <a:tr h="249115">
                <a:tc>
                  <a:txBody>
                    <a:bodyPr/>
                    <a:lstStyle/>
                    <a:p>
                      <a:pPr algn="l">
                        <a:lnSpc>
                          <a:spcPct val="115000"/>
                        </a:lnSpc>
                        <a:spcAft>
                          <a:spcPts val="0"/>
                        </a:spcAft>
                      </a:pPr>
                      <a:r>
                        <a:rPr lang="en-GB" sz="1600" b="0" u="none" dirty="0">
                          <a:solidFill>
                            <a:schemeClr val="tx2"/>
                          </a:solidFill>
                          <a:effectLst/>
                        </a:rPr>
                        <a:t>SOL002Ed331  "</a:t>
                      </a:r>
                      <a:r>
                        <a:rPr lang="en-GB" sz="1600" b="0" u="none" dirty="0" err="1">
                          <a:solidFill>
                            <a:schemeClr val="tx2"/>
                          </a:solidFill>
                          <a:effectLst/>
                        </a:rPr>
                        <a:t>Ve-Vnfm</a:t>
                      </a:r>
                      <a:r>
                        <a:rPr lang="en-GB" sz="1600" b="0" u="none" dirty="0">
                          <a:solidFill>
                            <a:schemeClr val="tx2"/>
                          </a:solidFill>
                          <a:effectLst/>
                        </a:rPr>
                        <a:t> RESTful protocols spec"</a:t>
                      </a:r>
                      <a:endParaRPr lang="en-US" sz="1600" b="0" u="none"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5"/>
                    </a:solidFill>
                  </a:tcPr>
                </a:tc>
                <a:tc>
                  <a:txBody>
                    <a:bodyPr/>
                    <a:lstStyle/>
                    <a:p>
                      <a:pPr algn="l">
                        <a:spcAft>
                          <a:spcPts val="0"/>
                        </a:spcAft>
                      </a:pPr>
                      <a:r>
                        <a:rPr lang="en-GB" sz="1600" dirty="0">
                          <a:solidFill>
                            <a:schemeClr val="tx2"/>
                          </a:solidFill>
                          <a:effectLst/>
                        </a:rPr>
                        <a:t>2020-03-31</a:t>
                      </a:r>
                      <a:endParaRPr lang="en-US"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31913385"/>
                  </a:ext>
                </a:extLst>
              </a:tr>
              <a:tr h="249115">
                <a:tc>
                  <a:txBody>
                    <a:bodyPr/>
                    <a:lstStyle/>
                    <a:p>
                      <a:pPr algn="l">
                        <a:lnSpc>
                          <a:spcPct val="115000"/>
                        </a:lnSpc>
                        <a:spcAft>
                          <a:spcPts val="0"/>
                        </a:spcAft>
                      </a:pPr>
                      <a:r>
                        <a:rPr lang="en-GB" sz="1600" b="0" u="none" dirty="0">
                          <a:solidFill>
                            <a:schemeClr val="tx2"/>
                          </a:solidFill>
                          <a:effectLst/>
                        </a:rPr>
                        <a:t>SOL003Ed331  "Or-</a:t>
                      </a:r>
                      <a:r>
                        <a:rPr lang="en-GB" sz="1600" b="0" u="none" dirty="0" err="1">
                          <a:solidFill>
                            <a:schemeClr val="tx2"/>
                          </a:solidFill>
                          <a:effectLst/>
                        </a:rPr>
                        <a:t>Vnfm</a:t>
                      </a:r>
                      <a:r>
                        <a:rPr lang="en-GB" sz="1600" b="0" u="none" dirty="0">
                          <a:solidFill>
                            <a:schemeClr val="tx2"/>
                          </a:solidFill>
                          <a:effectLst/>
                        </a:rPr>
                        <a:t> RESTful protocols spec"</a:t>
                      </a:r>
                      <a:endParaRPr lang="en-US" sz="1600" b="0" u="none"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5"/>
                    </a:solidFill>
                  </a:tcPr>
                </a:tc>
                <a:tc>
                  <a:txBody>
                    <a:bodyPr/>
                    <a:lstStyle/>
                    <a:p>
                      <a:pPr algn="l">
                        <a:spcAft>
                          <a:spcPts val="0"/>
                        </a:spcAft>
                      </a:pPr>
                      <a:r>
                        <a:rPr lang="en-GB" sz="1600" dirty="0">
                          <a:solidFill>
                            <a:schemeClr val="tx2"/>
                          </a:solidFill>
                          <a:effectLst/>
                        </a:rPr>
                        <a:t>2020-03-31</a:t>
                      </a:r>
                      <a:endParaRPr lang="en-US"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20877652"/>
                  </a:ext>
                </a:extLst>
              </a:tr>
              <a:tr h="249115">
                <a:tc>
                  <a:txBody>
                    <a:bodyPr/>
                    <a:lstStyle/>
                    <a:p>
                      <a:pPr algn="l">
                        <a:lnSpc>
                          <a:spcPct val="115000"/>
                        </a:lnSpc>
                        <a:spcAft>
                          <a:spcPts val="0"/>
                        </a:spcAft>
                      </a:pPr>
                      <a:r>
                        <a:rPr lang="en-GB" sz="1600" b="0" u="none" dirty="0">
                          <a:solidFill>
                            <a:schemeClr val="tx2"/>
                          </a:solidFill>
                          <a:effectLst/>
                        </a:rPr>
                        <a:t>SOL004Ed331 “VNF Package Stage 3”</a:t>
                      </a:r>
                      <a:endParaRPr lang="en-US" sz="1600" b="0" u="none"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5"/>
                    </a:solidFill>
                  </a:tcPr>
                </a:tc>
                <a:tc>
                  <a:txBody>
                    <a:bodyPr/>
                    <a:lstStyle/>
                    <a:p>
                      <a:pPr algn="l">
                        <a:spcAft>
                          <a:spcPts val="0"/>
                        </a:spcAft>
                      </a:pPr>
                      <a:r>
                        <a:rPr lang="en-GB" sz="1600" dirty="0">
                          <a:solidFill>
                            <a:schemeClr val="tx2"/>
                          </a:solidFill>
                          <a:effectLst/>
                        </a:rPr>
                        <a:t>2020-03-31</a:t>
                      </a:r>
                      <a:endParaRPr lang="en-US"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38049677"/>
                  </a:ext>
                </a:extLst>
              </a:tr>
              <a:tr h="249115">
                <a:tc>
                  <a:txBody>
                    <a:bodyPr/>
                    <a:lstStyle/>
                    <a:p>
                      <a:pPr algn="l">
                        <a:lnSpc>
                          <a:spcPct val="115000"/>
                        </a:lnSpc>
                        <a:spcAft>
                          <a:spcPts val="0"/>
                        </a:spcAft>
                      </a:pPr>
                      <a:r>
                        <a:rPr lang="en-GB" sz="1600" b="0" u="none" dirty="0">
                          <a:solidFill>
                            <a:schemeClr val="tx2"/>
                          </a:solidFill>
                          <a:effectLst/>
                        </a:rPr>
                        <a:t>SOL005Ed331  “</a:t>
                      </a:r>
                      <a:r>
                        <a:rPr lang="en-GB" sz="1600" b="0" u="none" dirty="0" err="1">
                          <a:solidFill>
                            <a:schemeClr val="tx2"/>
                          </a:solidFill>
                          <a:effectLst/>
                        </a:rPr>
                        <a:t>Os</a:t>
                      </a:r>
                      <a:r>
                        <a:rPr lang="en-GB" sz="1600" b="0" u="none" dirty="0">
                          <a:solidFill>
                            <a:schemeClr val="tx2"/>
                          </a:solidFill>
                          <a:effectLst/>
                        </a:rPr>
                        <a:t>-Ma –</a:t>
                      </a:r>
                      <a:r>
                        <a:rPr lang="en-GB" sz="1600" b="0" u="none" dirty="0" err="1">
                          <a:solidFill>
                            <a:schemeClr val="tx2"/>
                          </a:solidFill>
                          <a:effectLst/>
                        </a:rPr>
                        <a:t>nfvo</a:t>
                      </a:r>
                      <a:r>
                        <a:rPr lang="en-GB" sz="1600" b="0" u="none" dirty="0">
                          <a:solidFill>
                            <a:schemeClr val="tx2"/>
                          </a:solidFill>
                          <a:effectLst/>
                        </a:rPr>
                        <a:t> RESTful protocols spec”</a:t>
                      </a:r>
                      <a:endParaRPr lang="en-US" sz="1600" b="0" u="none"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5"/>
                    </a:solidFill>
                  </a:tcPr>
                </a:tc>
                <a:tc>
                  <a:txBody>
                    <a:bodyPr/>
                    <a:lstStyle/>
                    <a:p>
                      <a:pPr algn="l">
                        <a:spcAft>
                          <a:spcPts val="0"/>
                        </a:spcAft>
                      </a:pPr>
                      <a:r>
                        <a:rPr lang="en-GB" sz="1600" dirty="0">
                          <a:solidFill>
                            <a:schemeClr val="tx2"/>
                          </a:solidFill>
                          <a:effectLst/>
                        </a:rPr>
                        <a:t>2020-03-31</a:t>
                      </a:r>
                      <a:endParaRPr lang="en-US"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67281532"/>
                  </a:ext>
                </a:extLst>
              </a:tr>
              <a:tr h="249115">
                <a:tc>
                  <a:txBody>
                    <a:bodyPr/>
                    <a:lstStyle/>
                    <a:p>
                      <a:pPr algn="l">
                        <a:lnSpc>
                          <a:spcPct val="115000"/>
                        </a:lnSpc>
                        <a:spcAft>
                          <a:spcPts val="0"/>
                        </a:spcAft>
                      </a:pPr>
                      <a:r>
                        <a:rPr lang="en-GB" sz="1600" b="0" u="none" dirty="0">
                          <a:solidFill>
                            <a:schemeClr val="tx2"/>
                          </a:solidFill>
                          <a:effectLst/>
                        </a:rPr>
                        <a:t>SOL006Ed331  “NFV descriptors in YANG”</a:t>
                      </a:r>
                      <a:endParaRPr lang="en-US" sz="1600" b="0" u="none"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5"/>
                    </a:solidFill>
                  </a:tcPr>
                </a:tc>
                <a:tc>
                  <a:txBody>
                    <a:bodyPr/>
                    <a:lstStyle/>
                    <a:p>
                      <a:pPr algn="l">
                        <a:spcAft>
                          <a:spcPts val="0"/>
                        </a:spcAft>
                      </a:pPr>
                      <a:r>
                        <a:rPr lang="en-GB" sz="1600" dirty="0">
                          <a:solidFill>
                            <a:schemeClr val="tx2"/>
                          </a:solidFill>
                          <a:effectLst/>
                        </a:rPr>
                        <a:t>2020-03-31</a:t>
                      </a:r>
                      <a:endParaRPr lang="en-US"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60414437"/>
                  </a:ext>
                </a:extLst>
              </a:tr>
              <a:tr h="249115">
                <a:tc>
                  <a:txBody>
                    <a:bodyPr/>
                    <a:lstStyle/>
                    <a:p>
                      <a:pPr algn="l">
                        <a:lnSpc>
                          <a:spcPct val="115000"/>
                        </a:lnSpc>
                        <a:spcAft>
                          <a:spcPts val="0"/>
                        </a:spcAft>
                      </a:pPr>
                      <a:r>
                        <a:rPr lang="en-GB" sz="1600" b="0" u="none" dirty="0">
                          <a:solidFill>
                            <a:schemeClr val="tx2"/>
                          </a:solidFill>
                          <a:effectLst/>
                        </a:rPr>
                        <a:t>SOL007Ed331  “NSD file structure spec »</a:t>
                      </a:r>
                      <a:endParaRPr lang="en-US" sz="1600" b="0" u="none"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5"/>
                    </a:solidFill>
                  </a:tcPr>
                </a:tc>
                <a:tc>
                  <a:txBody>
                    <a:bodyPr/>
                    <a:lstStyle/>
                    <a:p>
                      <a:pPr algn="l">
                        <a:spcAft>
                          <a:spcPts val="0"/>
                        </a:spcAft>
                      </a:pPr>
                      <a:r>
                        <a:rPr lang="en-GB" sz="1600" dirty="0">
                          <a:solidFill>
                            <a:schemeClr val="tx2"/>
                          </a:solidFill>
                          <a:effectLst/>
                        </a:rPr>
                        <a:t>2020-03-31</a:t>
                      </a:r>
                      <a:endParaRPr lang="en-US"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08568934"/>
                  </a:ext>
                </a:extLst>
              </a:tr>
              <a:tr h="249115">
                <a:tc>
                  <a:txBody>
                    <a:bodyPr/>
                    <a:lstStyle/>
                    <a:p>
                      <a:pPr algn="l">
                        <a:lnSpc>
                          <a:spcPct val="115000"/>
                        </a:lnSpc>
                        <a:spcAft>
                          <a:spcPts val="0"/>
                        </a:spcAft>
                      </a:pPr>
                      <a:r>
                        <a:rPr lang="en-GB" sz="1600" b="0" u="none" dirty="0">
                          <a:solidFill>
                            <a:schemeClr val="tx2"/>
                          </a:solidFill>
                          <a:effectLst/>
                        </a:rPr>
                        <a:t>SOL013Ed331  “Common aspects of RESTful MANO APIs” </a:t>
                      </a:r>
                      <a:endParaRPr lang="en-US" sz="1600" b="0" u="none"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5"/>
                    </a:solidFill>
                  </a:tcPr>
                </a:tc>
                <a:tc>
                  <a:txBody>
                    <a:bodyPr/>
                    <a:lstStyle/>
                    <a:p>
                      <a:pPr algn="l">
                        <a:spcAft>
                          <a:spcPts val="0"/>
                        </a:spcAft>
                      </a:pPr>
                      <a:r>
                        <a:rPr lang="en-GB" sz="1600" dirty="0">
                          <a:solidFill>
                            <a:schemeClr val="tx2"/>
                          </a:solidFill>
                          <a:effectLst/>
                        </a:rPr>
                        <a:t>2020-03-31</a:t>
                      </a:r>
                      <a:endParaRPr lang="en-US"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66292729"/>
                  </a:ext>
                </a:extLst>
              </a:tr>
              <a:tr h="244658">
                <a:tc>
                  <a:txBody>
                    <a:bodyPr/>
                    <a:lstStyle/>
                    <a:p>
                      <a:pPr algn="l">
                        <a:lnSpc>
                          <a:spcPct val="115000"/>
                        </a:lnSpc>
                        <a:spcAft>
                          <a:spcPts val="0"/>
                        </a:spcAft>
                      </a:pPr>
                      <a:r>
                        <a:rPr lang="en-US" sz="1600" b="1" i="1" u="none"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New GSs</a:t>
                      </a:r>
                    </a:p>
                  </a:txBody>
                  <a:tcPr marL="68580" marR="68580" marT="0" marB="0">
                    <a:solidFill>
                      <a:schemeClr val="accent1">
                        <a:lumMod val="40000"/>
                        <a:lumOff val="60000"/>
                      </a:schemeClr>
                    </a:solidFill>
                  </a:tcPr>
                </a:tc>
                <a:tc>
                  <a:txBody>
                    <a:bodyPr/>
                    <a:lstStyle/>
                    <a:p>
                      <a:pPr algn="l">
                        <a:spcAft>
                          <a:spcPts val="0"/>
                        </a:spcAft>
                      </a:pPr>
                      <a:endParaRPr lang="en-US"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51021744"/>
                  </a:ext>
                </a:extLst>
              </a:tr>
              <a:tr h="249115">
                <a:tc>
                  <a:txBody>
                    <a:bodyPr/>
                    <a:lstStyle/>
                    <a:p>
                      <a:pPr algn="l">
                        <a:lnSpc>
                          <a:spcPct val="115000"/>
                        </a:lnSpc>
                        <a:spcAft>
                          <a:spcPts val="0"/>
                        </a:spcAft>
                      </a:pPr>
                      <a:r>
                        <a:rPr lang="en-GB" sz="1600" b="0" u="none" dirty="0">
                          <a:solidFill>
                            <a:schemeClr val="tx2"/>
                          </a:solidFill>
                          <a:effectLst/>
                        </a:rPr>
                        <a:t>SOL009 “MANO </a:t>
                      </a:r>
                      <a:r>
                        <a:rPr lang="en-GB" sz="1600" b="0" u="none" dirty="0" err="1">
                          <a:solidFill>
                            <a:schemeClr val="tx2"/>
                          </a:solidFill>
                          <a:effectLst/>
                        </a:rPr>
                        <a:t>mgmt</a:t>
                      </a:r>
                      <a:r>
                        <a:rPr lang="en-GB" sz="1600" b="0" u="none" dirty="0">
                          <a:solidFill>
                            <a:schemeClr val="tx2"/>
                          </a:solidFill>
                          <a:effectLst/>
                        </a:rPr>
                        <a:t> stage 3“</a:t>
                      </a:r>
                      <a:endParaRPr lang="en-US" sz="1600" b="0" u="none"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c>
                  <a:txBody>
                    <a:bodyPr/>
                    <a:lstStyle/>
                    <a:p>
                      <a:pPr algn="l">
                        <a:lnSpc>
                          <a:spcPct val="115000"/>
                        </a:lnSpc>
                        <a:spcAft>
                          <a:spcPts val="0"/>
                        </a:spcAft>
                      </a:pPr>
                      <a:r>
                        <a:rPr lang="en-GB" sz="1600" dirty="0">
                          <a:solidFill>
                            <a:schemeClr val="tx2"/>
                          </a:solidFill>
                          <a:effectLst/>
                        </a:rPr>
                        <a:t>2019.10.07</a:t>
                      </a:r>
                      <a:endParaRPr lang="en-US"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1027849469"/>
                  </a:ext>
                </a:extLst>
              </a:tr>
              <a:tr h="249115">
                <a:tc>
                  <a:txBody>
                    <a:bodyPr/>
                    <a:lstStyle/>
                    <a:p>
                      <a:pPr algn="l">
                        <a:lnSpc>
                          <a:spcPct val="115000"/>
                        </a:lnSpc>
                        <a:spcAft>
                          <a:spcPts val="0"/>
                        </a:spcAft>
                      </a:pPr>
                      <a:r>
                        <a:rPr lang="en-GB" sz="1600" b="0" u="none" dirty="0">
                          <a:solidFill>
                            <a:schemeClr val="tx2"/>
                          </a:solidFill>
                          <a:effectLst/>
                        </a:rPr>
                        <a:t>SOL010 “VNF snapshot </a:t>
                      </a:r>
                      <a:r>
                        <a:rPr lang="en-GB" sz="1600" b="0" u="none" dirty="0" err="1">
                          <a:solidFill>
                            <a:schemeClr val="tx2"/>
                          </a:solidFill>
                          <a:effectLst/>
                        </a:rPr>
                        <a:t>pkg</a:t>
                      </a:r>
                      <a:r>
                        <a:rPr lang="en-GB" sz="1600" b="0" u="none" dirty="0">
                          <a:solidFill>
                            <a:schemeClr val="tx2"/>
                          </a:solidFill>
                          <a:effectLst/>
                        </a:rPr>
                        <a:t> stage 3”</a:t>
                      </a:r>
                      <a:endParaRPr lang="en-US" sz="1600" b="0" u="none"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lnSpc>
                          <a:spcPct val="115000"/>
                        </a:lnSpc>
                        <a:spcAft>
                          <a:spcPts val="0"/>
                        </a:spcAft>
                      </a:pPr>
                      <a:r>
                        <a:rPr lang="en-GB" sz="1600" dirty="0">
                          <a:solidFill>
                            <a:schemeClr val="tx2"/>
                          </a:solidFill>
                          <a:effectLst/>
                        </a:rPr>
                        <a:t>2020-04-30</a:t>
                      </a:r>
                      <a:endParaRPr lang="en-US"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62064081"/>
                  </a:ext>
                </a:extLst>
              </a:tr>
              <a:tr h="249115">
                <a:tc>
                  <a:txBody>
                    <a:bodyPr/>
                    <a:lstStyle/>
                    <a:p>
                      <a:pPr algn="l">
                        <a:lnSpc>
                          <a:spcPct val="115000"/>
                        </a:lnSpc>
                        <a:spcAft>
                          <a:spcPts val="0"/>
                        </a:spcAft>
                      </a:pPr>
                      <a:r>
                        <a:rPr lang="en-GB" sz="1600" b="0" u="none" dirty="0">
                          <a:solidFill>
                            <a:schemeClr val="tx2"/>
                          </a:solidFill>
                          <a:effectLst/>
                        </a:rPr>
                        <a:t>SOL011 “Or-Or Stage 3”</a:t>
                      </a:r>
                      <a:endParaRPr lang="en-US" sz="1600" b="0" u="none"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c>
                  <a:txBody>
                    <a:bodyPr/>
                    <a:lstStyle/>
                    <a:p>
                      <a:pPr algn="l">
                        <a:spcAft>
                          <a:spcPts val="0"/>
                        </a:spcAft>
                      </a:pPr>
                      <a:r>
                        <a:rPr lang="en-GB"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2020-01-06</a:t>
                      </a:r>
                      <a:endParaRPr lang="en-US"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3059681625"/>
                  </a:ext>
                </a:extLst>
              </a:tr>
              <a:tr h="249115">
                <a:tc>
                  <a:txBody>
                    <a:bodyPr/>
                    <a:lstStyle/>
                    <a:p>
                      <a:pPr algn="l">
                        <a:lnSpc>
                          <a:spcPct val="115000"/>
                        </a:lnSpc>
                        <a:spcAft>
                          <a:spcPts val="0"/>
                        </a:spcAft>
                      </a:pPr>
                      <a:r>
                        <a:rPr lang="en-GB" sz="1600" b="0" u="none" dirty="0">
                          <a:solidFill>
                            <a:schemeClr val="tx2"/>
                          </a:solidFill>
                          <a:effectLst/>
                        </a:rPr>
                        <a:t>SOL012 “Policy </a:t>
                      </a:r>
                      <a:r>
                        <a:rPr lang="en-GB" sz="1600" b="0" u="none" dirty="0" err="1">
                          <a:solidFill>
                            <a:schemeClr val="tx2"/>
                          </a:solidFill>
                          <a:effectLst/>
                        </a:rPr>
                        <a:t>Mgmt</a:t>
                      </a:r>
                      <a:r>
                        <a:rPr lang="en-GB" sz="1600" b="0" u="none" dirty="0">
                          <a:solidFill>
                            <a:schemeClr val="tx2"/>
                          </a:solidFill>
                          <a:effectLst/>
                        </a:rPr>
                        <a:t> </a:t>
                      </a:r>
                      <a:r>
                        <a:rPr lang="en-GB" sz="1600" b="0" u="none" dirty="0" err="1">
                          <a:solidFill>
                            <a:schemeClr val="tx2"/>
                          </a:solidFill>
                          <a:effectLst/>
                        </a:rPr>
                        <a:t>Intface</a:t>
                      </a:r>
                      <a:r>
                        <a:rPr lang="en-GB" sz="1600" b="0" u="none" dirty="0">
                          <a:solidFill>
                            <a:schemeClr val="tx2"/>
                          </a:solidFill>
                          <a:effectLst/>
                        </a:rPr>
                        <a:t>”</a:t>
                      </a:r>
                      <a:endParaRPr lang="en-US" sz="1600" b="0" u="none"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GB" sz="1600" dirty="0">
                          <a:solidFill>
                            <a:schemeClr val="tx2"/>
                          </a:solidFill>
                          <a:effectLst/>
                        </a:rPr>
                        <a:t>2020-04-28</a:t>
                      </a:r>
                      <a:endParaRPr lang="en-US"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59973450"/>
                  </a:ext>
                </a:extLst>
              </a:tr>
              <a:tr h="244658">
                <a:tc>
                  <a:txBody>
                    <a:bodyPr/>
                    <a:lstStyle/>
                    <a:p>
                      <a:pPr algn="l">
                        <a:lnSpc>
                          <a:spcPct val="115000"/>
                        </a:lnSpc>
                        <a:spcAft>
                          <a:spcPts val="0"/>
                        </a:spcAft>
                      </a:pPr>
                      <a:r>
                        <a:rPr lang="en-US" sz="1600" b="1" i="1" u="none"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New GRs</a:t>
                      </a:r>
                    </a:p>
                  </a:txBody>
                  <a:tcPr marL="68580" marR="68580" marT="0" marB="0">
                    <a:solidFill>
                      <a:schemeClr val="accent1">
                        <a:lumMod val="40000"/>
                        <a:lumOff val="60000"/>
                      </a:schemeClr>
                    </a:solidFill>
                  </a:tcPr>
                </a:tc>
                <a:tc>
                  <a:txBody>
                    <a:bodyPr/>
                    <a:lstStyle/>
                    <a:p>
                      <a:pPr algn="l">
                        <a:spcAft>
                          <a:spcPts val="0"/>
                        </a:spcAft>
                      </a:pPr>
                      <a:endParaRPr lang="en-US"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16930827"/>
                  </a:ext>
                </a:extLst>
              </a:tr>
              <a:tr h="250319">
                <a:tc>
                  <a:txBody>
                    <a:bodyPr/>
                    <a:lstStyle/>
                    <a:p>
                      <a:pPr marL="0" algn="l" defTabSz="914400" rtl="1" eaLnBrk="1" latinLnBrk="0" hangingPunct="1">
                        <a:lnSpc>
                          <a:spcPct val="115000"/>
                        </a:lnSpc>
                        <a:spcAft>
                          <a:spcPts val="0"/>
                        </a:spcAft>
                      </a:pPr>
                      <a:r>
                        <a:rPr lang="en-GB" sz="1600" b="0" u="none" kern="1200" dirty="0">
                          <a:solidFill>
                            <a:schemeClr val="tx2"/>
                          </a:solidFill>
                          <a:effectLst/>
                          <a:latin typeface="+mn-lt"/>
                          <a:ea typeface="+mn-ea"/>
                          <a:cs typeface="+mn-cs"/>
                        </a:rPr>
                        <a:t>SOL017 “MSCS Stage 3”</a:t>
                      </a:r>
                      <a:endParaRPr lang="en-US" sz="1600" b="0" u="none" kern="1200" dirty="0">
                        <a:solidFill>
                          <a:schemeClr val="tx2"/>
                        </a:solidFill>
                        <a:effectLst/>
                        <a:latin typeface="+mn-lt"/>
                        <a:ea typeface="+mn-ea"/>
                        <a:cs typeface="+mn-cs"/>
                      </a:endParaRPr>
                    </a:p>
                  </a:txBody>
                  <a:tcPr marL="68580" marR="68580" marT="0" marB="0">
                    <a:solidFill>
                      <a:schemeClr val="accent1">
                        <a:lumMod val="40000"/>
                        <a:lumOff val="60000"/>
                      </a:schemeClr>
                    </a:solidFill>
                  </a:tcPr>
                </a:tc>
                <a:tc>
                  <a:txBody>
                    <a:bodyPr/>
                    <a:lstStyle/>
                    <a:p>
                      <a:pPr marL="0" algn="l" defTabSz="914400" rtl="1" eaLnBrk="1" latinLnBrk="0" hangingPunct="1">
                        <a:lnSpc>
                          <a:spcPct val="115000"/>
                        </a:lnSpc>
                        <a:spcAft>
                          <a:spcPts val="0"/>
                        </a:spcAft>
                      </a:pPr>
                      <a:r>
                        <a:rPr lang="en-GB" sz="1600" b="0" u="none" kern="1200" dirty="0">
                          <a:solidFill>
                            <a:schemeClr val="tx2"/>
                          </a:solidFill>
                          <a:effectLst/>
                          <a:latin typeface="+mn-lt"/>
                          <a:ea typeface="+mn-ea"/>
                          <a:cs typeface="+mn-cs"/>
                        </a:rPr>
                        <a:t>2020-04-30</a:t>
                      </a:r>
                      <a:endParaRPr lang="en-US" sz="1600" b="0" u="none" kern="1200" dirty="0">
                        <a:solidFill>
                          <a:schemeClr val="tx2"/>
                        </a:solidFill>
                        <a:effectLst/>
                        <a:latin typeface="+mn-lt"/>
                        <a:ea typeface="+mn-ea"/>
                        <a:cs typeface="+mn-cs"/>
                      </a:endParaRPr>
                    </a:p>
                  </a:txBody>
                  <a:tcPr marL="68580" marR="68580" marT="0" marB="0"/>
                </a:tc>
                <a:extLst>
                  <a:ext uri="{0D108BD9-81ED-4DB2-BD59-A6C34878D82A}">
                    <a16:rowId xmlns:a16="http://schemas.microsoft.com/office/drawing/2014/main" val="977499410"/>
                  </a:ext>
                </a:extLst>
              </a:tr>
            </a:tbl>
          </a:graphicData>
        </a:graphic>
      </p:graphicFrame>
      <p:sp>
        <p:nvSpPr>
          <p:cNvPr id="17" name="TextBox 16">
            <a:extLst>
              <a:ext uri="{FF2B5EF4-FFF2-40B4-BE49-F238E27FC236}">
                <a16:creationId xmlns:a16="http://schemas.microsoft.com/office/drawing/2014/main" id="{E9813BFC-3DF3-4093-AFF5-8E702316F97E}"/>
              </a:ext>
            </a:extLst>
          </p:cNvPr>
          <p:cNvSpPr txBox="1"/>
          <p:nvPr/>
        </p:nvSpPr>
        <p:spPr>
          <a:xfrm>
            <a:off x="709753" y="5810334"/>
            <a:ext cx="9167893" cy="83099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600" dirty="0">
                <a:solidFill>
                  <a:schemeClr val="tx2"/>
                </a:solidFill>
              </a:rPr>
              <a:t>The 1st publication of Release 3 GSs will not address all Release 3 features and might contain fixes agreed in IFAEd341. The minimum list of features required for the 1st publication: VNF software modification, Host Reservation; Network Slicing, </a:t>
            </a:r>
            <a:r>
              <a:rPr lang="en-US" sz="1600" dirty="0" err="1">
                <a:solidFill>
                  <a:schemeClr val="tx2"/>
                </a:solidFill>
              </a:rPr>
              <a:t>Mgmt</a:t>
            </a:r>
            <a:r>
              <a:rPr lang="en-US" sz="1600" dirty="0">
                <a:solidFill>
                  <a:schemeClr val="tx2"/>
                </a:solidFill>
              </a:rPr>
              <a:t> &amp; Connectivity Multi-Site Services (MCMSS); VNF Snapshotting</a:t>
            </a:r>
            <a:endParaRPr lang="en-DE" sz="1600" dirty="0">
              <a:solidFill>
                <a:schemeClr val="tx2"/>
              </a:solidFill>
            </a:endParaRPr>
          </a:p>
        </p:txBody>
      </p:sp>
    </p:spTree>
    <p:extLst>
      <p:ext uri="{BB962C8B-B14F-4D97-AF65-F5344CB8AC3E}">
        <p14:creationId xmlns:p14="http://schemas.microsoft.com/office/powerpoint/2010/main" val="3965892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6F1800E-6E20-4CAE-924E-2F1340D1FC0A}"/>
              </a:ext>
            </a:extLst>
          </p:cNvPr>
          <p:cNvSpPr>
            <a:spLocks noGrp="1"/>
          </p:cNvSpPr>
          <p:nvPr>
            <p:ph type="title"/>
          </p:nvPr>
        </p:nvSpPr>
        <p:spPr/>
        <p:txBody>
          <a:bodyPr/>
          <a:lstStyle/>
          <a:p>
            <a:r>
              <a:rPr lang="en-US" dirty="0"/>
              <a:t>Part 1: NFV Release 2</a:t>
            </a:r>
          </a:p>
        </p:txBody>
      </p:sp>
    </p:spTree>
    <p:extLst>
      <p:ext uri="{BB962C8B-B14F-4D97-AF65-F5344CB8AC3E}">
        <p14:creationId xmlns:p14="http://schemas.microsoft.com/office/powerpoint/2010/main" val="2945279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0975B0CF-ED61-4BB8-883A-4C0439B7B986}"/>
              </a:ext>
            </a:extLst>
          </p:cNvPr>
          <p:cNvSpPr>
            <a:spLocks noGrp="1"/>
          </p:cNvSpPr>
          <p:nvPr>
            <p:ph type="title"/>
          </p:nvPr>
        </p:nvSpPr>
        <p:spPr/>
        <p:txBody>
          <a:bodyPr/>
          <a:lstStyle/>
          <a:p>
            <a:r>
              <a:rPr lang="en-US" dirty="0"/>
              <a:t>Release 2:</a:t>
            </a:r>
            <a:br>
              <a:rPr lang="en-US" dirty="0"/>
            </a:br>
            <a:r>
              <a:rPr lang="en-US" dirty="0"/>
              <a:t>protocols and data model standardization</a:t>
            </a:r>
          </a:p>
        </p:txBody>
      </p:sp>
      <p:sp>
        <p:nvSpPr>
          <p:cNvPr id="6" name="מציין מיקום תוכן 5">
            <a:extLst>
              <a:ext uri="{FF2B5EF4-FFF2-40B4-BE49-F238E27FC236}">
                <a16:creationId xmlns:a16="http://schemas.microsoft.com/office/drawing/2014/main" id="{2D0DA5E3-0066-4AD3-B908-4A283028E867}"/>
              </a:ext>
            </a:extLst>
          </p:cNvPr>
          <p:cNvSpPr>
            <a:spLocks noGrp="1"/>
          </p:cNvSpPr>
          <p:nvPr>
            <p:ph sz="quarter" idx="10"/>
          </p:nvPr>
        </p:nvSpPr>
        <p:spPr>
          <a:xfrm>
            <a:off x="526323" y="1194031"/>
            <a:ext cx="7048342" cy="1324197"/>
          </a:xfrm>
        </p:spPr>
        <p:txBody>
          <a:bodyPr/>
          <a:lstStyle/>
          <a:p>
            <a:r>
              <a:rPr lang="en-GB" sz="2000" dirty="0"/>
              <a:t>The content of the </a:t>
            </a:r>
            <a:r>
              <a:rPr lang="en-GB" sz="2000" dirty="0">
                <a:solidFill>
                  <a:srgbClr val="298FD1"/>
                </a:solidFill>
              </a:rPr>
              <a:t>NFV-SOL APIs is based on the related NFV-IFA and NFV-SEC specifications</a:t>
            </a:r>
            <a:r>
              <a:rPr lang="en-GB" sz="2000" dirty="0"/>
              <a:t>. The NFV-SOL specifications are </a:t>
            </a:r>
            <a:r>
              <a:rPr lang="en-GB" sz="2000" dirty="0">
                <a:solidFill>
                  <a:srgbClr val="298FD1"/>
                </a:solidFill>
              </a:rPr>
              <a:t>implementable representations </a:t>
            </a:r>
            <a:r>
              <a:rPr lang="en-GB" sz="2000" dirty="0"/>
              <a:t>of the design defined in the stage 2 specifications, </a:t>
            </a:r>
            <a:r>
              <a:rPr lang="en-GB" sz="2000" dirty="0">
                <a:solidFill>
                  <a:srgbClr val="298FD1"/>
                </a:solidFill>
              </a:rPr>
              <a:t>not alternative solutions</a:t>
            </a:r>
            <a:r>
              <a:rPr lang="en-GB" sz="2000" dirty="0"/>
              <a:t>.</a:t>
            </a:r>
          </a:p>
          <a:p>
            <a:pPr lvl="1"/>
            <a:endParaRPr lang="en-GB" dirty="0"/>
          </a:p>
        </p:txBody>
      </p:sp>
      <p:sp>
        <p:nvSpPr>
          <p:cNvPr id="7" name="TextBox 6">
            <a:extLst>
              <a:ext uri="{FF2B5EF4-FFF2-40B4-BE49-F238E27FC236}">
                <a16:creationId xmlns:a16="http://schemas.microsoft.com/office/drawing/2014/main" id="{6C92964B-871F-430C-97B2-7AAEB66548E5}"/>
              </a:ext>
            </a:extLst>
          </p:cNvPr>
          <p:cNvSpPr txBox="1"/>
          <p:nvPr/>
        </p:nvSpPr>
        <p:spPr>
          <a:xfrm>
            <a:off x="488222" y="2610202"/>
            <a:ext cx="2991256" cy="2323495"/>
          </a:xfrm>
          <a:prstGeom prst="rect">
            <a:avLst/>
          </a:prstGeom>
          <a:noFill/>
          <a:ln w="28575">
            <a:solidFill>
              <a:schemeClr val="accent1"/>
            </a:solidFill>
          </a:ln>
        </p:spPr>
        <p:txBody>
          <a:bodyPr wrap="square" rtlCol="0">
            <a:noAutofit/>
          </a:bodyPr>
          <a:lstStyle/>
          <a:p>
            <a:r>
              <a:rPr lang="en-GB" sz="2000" b="1" dirty="0"/>
              <a:t>Stage 2: </a:t>
            </a:r>
            <a:r>
              <a:rPr lang="en-GB" sz="1600" dirty="0"/>
              <a:t>Requirements and information model</a:t>
            </a:r>
          </a:p>
          <a:p>
            <a:r>
              <a:rPr lang="en-GB" sz="1600" dirty="0"/>
              <a:t>NFV-IFA 007 (Or-</a:t>
            </a:r>
            <a:r>
              <a:rPr lang="en-GB" sz="1600" dirty="0" err="1"/>
              <a:t>Vnfm</a:t>
            </a:r>
            <a:r>
              <a:rPr lang="en-GB" sz="1600" dirty="0"/>
              <a:t>)</a:t>
            </a:r>
          </a:p>
          <a:p>
            <a:r>
              <a:rPr lang="en-GB" sz="1600" dirty="0"/>
              <a:t>NFV-IFA 008 (</a:t>
            </a:r>
            <a:r>
              <a:rPr lang="en-GB" sz="1600" dirty="0" err="1"/>
              <a:t>Ve-Vnfm</a:t>
            </a:r>
            <a:r>
              <a:rPr lang="en-GB" sz="1600" dirty="0"/>
              <a:t>)</a:t>
            </a:r>
          </a:p>
          <a:p>
            <a:r>
              <a:rPr lang="en-GB" sz="1600" dirty="0"/>
              <a:t>NFV-IFA 013 (</a:t>
            </a:r>
            <a:r>
              <a:rPr lang="en-GB" sz="1600" dirty="0" err="1"/>
              <a:t>Os</a:t>
            </a:r>
            <a:r>
              <a:rPr lang="en-GB" sz="1600" dirty="0"/>
              <a:t>-Ma-</a:t>
            </a:r>
            <a:r>
              <a:rPr lang="en-GB" sz="1600" dirty="0" err="1"/>
              <a:t>nfvo</a:t>
            </a:r>
            <a:r>
              <a:rPr lang="en-GB" sz="1600" dirty="0"/>
              <a:t>)</a:t>
            </a:r>
          </a:p>
          <a:p>
            <a:r>
              <a:rPr lang="en-GB" sz="1600" dirty="0"/>
              <a:t>NFV-IFA 011 (VNF Package, VNFD)</a:t>
            </a:r>
          </a:p>
          <a:p>
            <a:r>
              <a:rPr lang="en-GB" sz="1600" dirty="0"/>
              <a:t>NFV-IFA 014 (NSD </a:t>
            </a:r>
            <a:r>
              <a:rPr lang="en-GB" sz="1600"/>
              <a:t>and PNFD)</a:t>
            </a:r>
            <a:endParaRPr lang="en-GB" sz="1600" dirty="0"/>
          </a:p>
          <a:p>
            <a:r>
              <a:rPr lang="en-GB" sz="1600" dirty="0"/>
              <a:t>NFV-IFA 010 (NFV-MANO functional requirements)</a:t>
            </a:r>
          </a:p>
        </p:txBody>
      </p:sp>
      <p:sp>
        <p:nvSpPr>
          <p:cNvPr id="8" name="TextBox 7">
            <a:extLst>
              <a:ext uri="{FF2B5EF4-FFF2-40B4-BE49-F238E27FC236}">
                <a16:creationId xmlns:a16="http://schemas.microsoft.com/office/drawing/2014/main" id="{5EE57A6D-A994-4139-B01C-61FA90848E15}"/>
              </a:ext>
            </a:extLst>
          </p:cNvPr>
          <p:cNvSpPr txBox="1"/>
          <p:nvPr/>
        </p:nvSpPr>
        <p:spPr>
          <a:xfrm>
            <a:off x="7187747" y="2845546"/>
            <a:ext cx="4926304" cy="2905070"/>
          </a:xfrm>
          <a:prstGeom prst="rect">
            <a:avLst/>
          </a:prstGeom>
          <a:noFill/>
          <a:ln w="28575">
            <a:solidFill>
              <a:schemeClr val="accent1"/>
            </a:solidFill>
          </a:ln>
        </p:spPr>
        <p:txBody>
          <a:bodyPr wrap="square" rtlCol="0">
            <a:noAutofit/>
          </a:bodyPr>
          <a:lstStyle/>
          <a:p>
            <a:r>
              <a:rPr lang="en-GB" sz="2000" b="1" dirty="0"/>
              <a:t>Stage 3: </a:t>
            </a:r>
            <a:r>
              <a:rPr lang="en-GB" sz="1600" dirty="0"/>
              <a:t>Protocols and data model</a:t>
            </a:r>
          </a:p>
          <a:p>
            <a:r>
              <a:rPr lang="en-GB" sz="1600" dirty="0"/>
              <a:t>NFV-SOL 003 (Or-</a:t>
            </a:r>
            <a:r>
              <a:rPr lang="en-GB" sz="1600" dirty="0" err="1"/>
              <a:t>Vnfm</a:t>
            </a:r>
            <a:r>
              <a:rPr lang="en-GB" sz="1600" dirty="0"/>
              <a:t>)</a:t>
            </a:r>
          </a:p>
          <a:p>
            <a:r>
              <a:rPr lang="en-GB" sz="1600" dirty="0"/>
              <a:t>NFV-SOL 002 (</a:t>
            </a:r>
            <a:r>
              <a:rPr lang="en-GB" sz="1600" dirty="0" err="1"/>
              <a:t>Ve-Vnfm</a:t>
            </a:r>
            <a:r>
              <a:rPr lang="en-GB" sz="1600" dirty="0"/>
              <a:t>)</a:t>
            </a:r>
          </a:p>
          <a:p>
            <a:r>
              <a:rPr lang="en-GB" sz="1600" dirty="0"/>
              <a:t>NFV-SOL 005 (</a:t>
            </a:r>
            <a:r>
              <a:rPr lang="en-GB" sz="1600" dirty="0" err="1"/>
              <a:t>Os</a:t>
            </a:r>
            <a:r>
              <a:rPr lang="en-GB" sz="1600" dirty="0"/>
              <a:t>-Ma-</a:t>
            </a:r>
            <a:r>
              <a:rPr lang="en-GB" sz="1600" dirty="0" err="1"/>
              <a:t>nfvo</a:t>
            </a:r>
            <a:r>
              <a:rPr lang="en-GB" sz="1600" dirty="0"/>
              <a:t>)</a:t>
            </a:r>
          </a:p>
          <a:p>
            <a:r>
              <a:rPr lang="en-GB" sz="1600" dirty="0"/>
              <a:t>NFV-SOL 013 (Common API aspects)</a:t>
            </a:r>
          </a:p>
          <a:p>
            <a:r>
              <a:rPr lang="en-GB" sz="1600" dirty="0"/>
              <a:t>NFV-SOL 004 (VNF Packaging and PNF archive)</a:t>
            </a:r>
          </a:p>
          <a:p>
            <a:r>
              <a:rPr lang="en-GB" sz="1600" dirty="0"/>
              <a:t>NFV-SOL 001 (TOSCA VNFD, NSD) </a:t>
            </a:r>
          </a:p>
          <a:p>
            <a:r>
              <a:rPr lang="en-GB" sz="1600" dirty="0"/>
              <a:t>NFV-SOL 006 (YANG VNFD, NSD)</a:t>
            </a:r>
          </a:p>
          <a:p>
            <a:r>
              <a:rPr lang="en-GB" sz="1600" dirty="0"/>
              <a:t>NFV-SOL 007 (NSD file structure)</a:t>
            </a:r>
          </a:p>
          <a:p>
            <a:r>
              <a:rPr lang="en-GB" sz="1600" dirty="0"/>
              <a:t>NFV-SOL 014 (Virtualised resource descriptors) </a:t>
            </a:r>
            <a:r>
              <a:rPr lang="en-GB" sz="1600" dirty="0">
                <a:highlight>
                  <a:srgbClr val="FFFF00"/>
                </a:highlight>
              </a:rPr>
              <a:t>(in draft)</a:t>
            </a:r>
          </a:p>
          <a:p>
            <a:r>
              <a:rPr lang="en-GB" sz="1600" dirty="0"/>
              <a:t>NFV-SOL 016 (NFV-MANO procedures) </a:t>
            </a:r>
            <a:r>
              <a:rPr lang="en-GB" sz="1600" dirty="0">
                <a:highlight>
                  <a:srgbClr val="FFFF00"/>
                </a:highlight>
              </a:rPr>
              <a:t>(in draft)</a:t>
            </a:r>
          </a:p>
          <a:p>
            <a:endParaRPr lang="en-GB" sz="1600" dirty="0"/>
          </a:p>
        </p:txBody>
      </p:sp>
      <p:sp>
        <p:nvSpPr>
          <p:cNvPr id="9" name="Arrow: Pentagon 8">
            <a:extLst>
              <a:ext uri="{FF2B5EF4-FFF2-40B4-BE49-F238E27FC236}">
                <a16:creationId xmlns:a16="http://schemas.microsoft.com/office/drawing/2014/main" id="{9446E482-53D8-40C6-A74D-FA9EC6B4867E}"/>
              </a:ext>
            </a:extLst>
          </p:cNvPr>
          <p:cNvSpPr/>
          <p:nvPr/>
        </p:nvSpPr>
        <p:spPr>
          <a:xfrm>
            <a:off x="3557427" y="3428999"/>
            <a:ext cx="3558312" cy="2323496"/>
          </a:xfrm>
          <a:prstGeom prst="homePlate">
            <a:avLst>
              <a:gd name="adj" fmla="val 197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Mapping information model to data model</a:t>
            </a:r>
          </a:p>
          <a:p>
            <a:pPr algn="ctr"/>
            <a:endParaRPr lang="en-GB" sz="1600" dirty="0"/>
          </a:p>
          <a:p>
            <a:pPr algn="ctr"/>
            <a:r>
              <a:rPr lang="en-GB" sz="1600" dirty="0"/>
              <a:t>Defining protocol machinery for the operations specified in stage 2</a:t>
            </a:r>
          </a:p>
          <a:p>
            <a:pPr algn="ctr"/>
            <a:endParaRPr lang="en-GB" sz="1600" dirty="0"/>
          </a:p>
          <a:p>
            <a:pPr algn="ctr"/>
            <a:r>
              <a:rPr lang="en-GB" sz="1600" dirty="0"/>
              <a:t>Closing gaps left open in stage 2 </a:t>
            </a:r>
            <a:br>
              <a:rPr lang="en-GB" sz="1600" dirty="0"/>
            </a:br>
            <a:r>
              <a:rPr lang="en-GB" sz="1600" dirty="0"/>
              <a:t>(e.g. error handling, technical details)</a:t>
            </a:r>
          </a:p>
        </p:txBody>
      </p:sp>
      <p:cxnSp>
        <p:nvCxnSpPr>
          <p:cNvPr id="11" name="Straight Arrow Connector 10">
            <a:extLst>
              <a:ext uri="{FF2B5EF4-FFF2-40B4-BE49-F238E27FC236}">
                <a16:creationId xmlns:a16="http://schemas.microsoft.com/office/drawing/2014/main" id="{01AAA635-FA47-4C9D-B6B4-777F3F566D93}"/>
              </a:ext>
            </a:extLst>
          </p:cNvPr>
          <p:cNvCxnSpPr>
            <a:cxnSpLocks/>
            <a:stCxn id="13" idx="2"/>
            <a:endCxn id="9" idx="0"/>
          </p:cNvCxnSpPr>
          <p:nvPr/>
        </p:nvCxnSpPr>
        <p:spPr>
          <a:xfrm>
            <a:off x="5105329" y="3201067"/>
            <a:ext cx="1414" cy="22793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 name="Flowchart: Alternate Process 11">
            <a:extLst>
              <a:ext uri="{FF2B5EF4-FFF2-40B4-BE49-F238E27FC236}">
                <a16:creationId xmlns:a16="http://schemas.microsoft.com/office/drawing/2014/main" id="{1B71667C-447F-4259-B27F-F00FB2EB8F63}"/>
              </a:ext>
            </a:extLst>
          </p:cNvPr>
          <p:cNvSpPr/>
          <p:nvPr/>
        </p:nvSpPr>
        <p:spPr>
          <a:xfrm>
            <a:off x="7265567" y="5948781"/>
            <a:ext cx="4254489" cy="803555"/>
          </a:xfrm>
          <a:prstGeom prst="flowChartAlternateProcess">
            <a:avLst/>
          </a:prstGeom>
        </p:spPr>
        <p:style>
          <a:lnRef idx="2">
            <a:schemeClr val="accent3"/>
          </a:lnRef>
          <a:fillRef idx="1">
            <a:schemeClr val="lt1"/>
          </a:fillRef>
          <a:effectRef idx="0">
            <a:schemeClr val="accent3"/>
          </a:effectRef>
          <a:fontRef idx="minor">
            <a:schemeClr val="dk1"/>
          </a:fontRef>
        </p:style>
        <p:txBody>
          <a:bodyPr rtlCol="0" anchor="ctr"/>
          <a:lstStyle/>
          <a:p>
            <a:r>
              <a:rPr lang="en-GB" sz="2000" b="1" dirty="0"/>
              <a:t>Testing: </a:t>
            </a:r>
            <a:r>
              <a:rPr lang="en-GB" sz="1600" dirty="0"/>
              <a:t>Benchmarking, interop, conformance</a:t>
            </a:r>
          </a:p>
          <a:p>
            <a:r>
              <a:rPr lang="en-GB" sz="1600" dirty="0"/>
              <a:t>NFV-TST 007 (testing guidelines)</a:t>
            </a:r>
          </a:p>
          <a:p>
            <a:r>
              <a:rPr lang="en-GB" sz="1600" dirty="0"/>
              <a:t>NFV-TST 010 (API conformance)</a:t>
            </a:r>
            <a:endParaRPr lang="en-DE" sz="1600" dirty="0"/>
          </a:p>
        </p:txBody>
      </p:sp>
      <p:sp>
        <p:nvSpPr>
          <p:cNvPr id="13" name="TextBox 12">
            <a:extLst>
              <a:ext uri="{FF2B5EF4-FFF2-40B4-BE49-F238E27FC236}">
                <a16:creationId xmlns:a16="http://schemas.microsoft.com/office/drawing/2014/main" id="{77A99BC7-F75B-468D-A797-4750BBC6802A}"/>
              </a:ext>
            </a:extLst>
          </p:cNvPr>
          <p:cNvSpPr txBox="1"/>
          <p:nvPr/>
        </p:nvSpPr>
        <p:spPr>
          <a:xfrm>
            <a:off x="3572273" y="2616292"/>
            <a:ext cx="3066112" cy="584775"/>
          </a:xfrm>
          <a:prstGeom prst="rect">
            <a:avLst/>
          </a:prstGeom>
          <a:solidFill>
            <a:schemeClr val="bg1"/>
          </a:solidFill>
          <a:ln w="28575">
            <a:solidFill>
              <a:schemeClr val="accent1"/>
            </a:solidFill>
          </a:ln>
        </p:spPr>
        <p:txBody>
          <a:bodyPr wrap="square" rtlCol="0">
            <a:spAutoFit/>
          </a:bodyPr>
          <a:lstStyle/>
          <a:p>
            <a:pPr algn="ctr"/>
            <a:r>
              <a:rPr lang="en-GB" sz="1600" dirty="0"/>
              <a:t>NFV-SOL 015 (NFV-MANO SOL API conventions and guidelines)</a:t>
            </a:r>
          </a:p>
        </p:txBody>
      </p:sp>
      <p:sp>
        <p:nvSpPr>
          <p:cNvPr id="14" name="Arrow: Bent 13">
            <a:extLst>
              <a:ext uri="{FF2B5EF4-FFF2-40B4-BE49-F238E27FC236}">
                <a16:creationId xmlns:a16="http://schemas.microsoft.com/office/drawing/2014/main" id="{9F1EAAEA-426A-4A46-939C-6CB488044D5E}"/>
              </a:ext>
            </a:extLst>
          </p:cNvPr>
          <p:cNvSpPr/>
          <p:nvPr/>
        </p:nvSpPr>
        <p:spPr>
          <a:xfrm flipV="1">
            <a:off x="3557427" y="5978548"/>
            <a:ext cx="3660300" cy="541127"/>
          </a:xfrm>
          <a:prstGeom prst="bentArrow">
            <a:avLst>
              <a:gd name="adj1" fmla="val 25000"/>
              <a:gd name="adj2" fmla="val 23219"/>
              <a:gd name="adj3" fmla="val 31347"/>
              <a:gd name="adj4" fmla="val 43750"/>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DE" sz="2000">
              <a:solidFill>
                <a:schemeClr val="tx1"/>
              </a:solidFill>
            </a:endParaRPr>
          </a:p>
        </p:txBody>
      </p:sp>
      <p:sp>
        <p:nvSpPr>
          <p:cNvPr id="15" name="Arrow: Down 14">
            <a:extLst>
              <a:ext uri="{FF2B5EF4-FFF2-40B4-BE49-F238E27FC236}">
                <a16:creationId xmlns:a16="http://schemas.microsoft.com/office/drawing/2014/main" id="{806FE8DB-2DA5-4619-8638-962174C2463E}"/>
              </a:ext>
            </a:extLst>
          </p:cNvPr>
          <p:cNvSpPr/>
          <p:nvPr/>
        </p:nvSpPr>
        <p:spPr>
          <a:xfrm>
            <a:off x="8633797" y="5719527"/>
            <a:ext cx="504055" cy="360040"/>
          </a:xfrm>
          <a:prstGeom prst="down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DE" sz="2000"/>
          </a:p>
        </p:txBody>
      </p:sp>
      <p:sp>
        <p:nvSpPr>
          <p:cNvPr id="16" name="Rectangle 15">
            <a:extLst>
              <a:ext uri="{FF2B5EF4-FFF2-40B4-BE49-F238E27FC236}">
                <a16:creationId xmlns:a16="http://schemas.microsoft.com/office/drawing/2014/main" id="{FE5F4949-9292-4249-8008-3C3365A6376A}"/>
              </a:ext>
            </a:extLst>
          </p:cNvPr>
          <p:cNvSpPr/>
          <p:nvPr/>
        </p:nvSpPr>
        <p:spPr>
          <a:xfrm>
            <a:off x="7663565" y="317765"/>
            <a:ext cx="4450486" cy="187402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lvl="1" algn="ctr"/>
            <a:r>
              <a:rPr lang="en-GB" sz="1600" dirty="0">
                <a:solidFill>
                  <a:srgbClr val="C00000"/>
                </a:solidFill>
              </a:rPr>
              <a:t>OpenAPI</a:t>
            </a:r>
            <a:r>
              <a:rPr lang="en-GB" sz="1600" dirty="0">
                <a:solidFill>
                  <a:schemeClr val="tx1"/>
                </a:solidFill>
              </a:rPr>
              <a:t> descriptions for all APIs specified in GS NFV-SOL 002/003/005 (v2.6.1) </a:t>
            </a:r>
            <a:r>
              <a:rPr lang="en-GB" sz="1600" u="sng" dirty="0">
                <a:hlinkClick r:id="rId3"/>
              </a:rPr>
              <a:t>https://nfvwiki.etsi.org/index.php?title=SOL_OpenAPI_Representations</a:t>
            </a:r>
            <a:endParaRPr lang="en-GB" sz="1600" u="sng" dirty="0"/>
          </a:p>
          <a:p>
            <a:pPr marL="0" lvl="1" algn="ctr"/>
            <a:r>
              <a:rPr lang="en-GB" sz="1600" dirty="0">
                <a:solidFill>
                  <a:srgbClr val="C00000"/>
                </a:solidFill>
              </a:rPr>
              <a:t>GS NFV-SOL 001/006 supporting files </a:t>
            </a:r>
            <a:r>
              <a:rPr lang="en-GB" sz="1600" dirty="0">
                <a:solidFill>
                  <a:schemeClr val="tx1"/>
                </a:solidFill>
              </a:rPr>
              <a:t>on ETSI Forge: </a:t>
            </a:r>
            <a:r>
              <a:rPr lang="en-GB" sz="1600" dirty="0">
                <a:solidFill>
                  <a:schemeClr val="tx1"/>
                </a:solidFill>
                <a:hlinkClick r:id="rId4"/>
              </a:rPr>
              <a:t>https://nfvwiki.etsi.org/index.php?title=Deployment_Templates_and_Packaging_specifications</a:t>
            </a:r>
            <a:endParaRPr lang="en-GB" sz="1600" dirty="0">
              <a:solidFill>
                <a:schemeClr val="tx1"/>
              </a:solidFill>
            </a:endParaRPr>
          </a:p>
        </p:txBody>
      </p:sp>
      <p:sp>
        <p:nvSpPr>
          <p:cNvPr id="17" name="Rectangle 16">
            <a:extLst>
              <a:ext uri="{FF2B5EF4-FFF2-40B4-BE49-F238E27FC236}">
                <a16:creationId xmlns:a16="http://schemas.microsoft.com/office/drawing/2014/main" id="{BC1BCCAE-16A1-47BF-97FC-F417D4628BB8}"/>
              </a:ext>
            </a:extLst>
          </p:cNvPr>
          <p:cNvSpPr/>
          <p:nvPr/>
        </p:nvSpPr>
        <p:spPr>
          <a:xfrm>
            <a:off x="10318567" y="2310558"/>
            <a:ext cx="1873433" cy="136083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lvl="1" algn="ctr"/>
            <a:r>
              <a:rPr lang="en-GB" sz="1600" dirty="0">
                <a:solidFill>
                  <a:schemeClr val="tx1"/>
                </a:solidFill>
              </a:rPr>
              <a:t>Latest published versions: NFV-SOL001/002/003/004/005/006/007/013 </a:t>
            </a:r>
            <a:r>
              <a:rPr lang="en-GB" sz="1600" dirty="0">
                <a:solidFill>
                  <a:srgbClr val="C00000"/>
                </a:solidFill>
              </a:rPr>
              <a:t>v2.7.1 (Jan. 2020)</a:t>
            </a:r>
          </a:p>
        </p:txBody>
      </p:sp>
      <p:sp>
        <p:nvSpPr>
          <p:cNvPr id="18" name="Arrow: Down 17">
            <a:extLst>
              <a:ext uri="{FF2B5EF4-FFF2-40B4-BE49-F238E27FC236}">
                <a16:creationId xmlns:a16="http://schemas.microsoft.com/office/drawing/2014/main" id="{73119E40-D387-408F-9C25-4E83432D5ED3}"/>
              </a:ext>
            </a:extLst>
          </p:cNvPr>
          <p:cNvSpPr/>
          <p:nvPr/>
        </p:nvSpPr>
        <p:spPr>
          <a:xfrm rot="10800000">
            <a:off x="9038248" y="2307008"/>
            <a:ext cx="504055" cy="360040"/>
          </a:xfrm>
          <a:prstGeom prst="down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DE" sz="2000"/>
          </a:p>
        </p:txBody>
      </p:sp>
      <p:sp>
        <p:nvSpPr>
          <p:cNvPr id="22" name="TextBox 21">
            <a:extLst>
              <a:ext uri="{FF2B5EF4-FFF2-40B4-BE49-F238E27FC236}">
                <a16:creationId xmlns:a16="http://schemas.microsoft.com/office/drawing/2014/main" id="{FCA07E70-3561-4AE7-90D1-2B65506A2E10}"/>
              </a:ext>
            </a:extLst>
          </p:cNvPr>
          <p:cNvSpPr txBox="1"/>
          <p:nvPr/>
        </p:nvSpPr>
        <p:spPr>
          <a:xfrm>
            <a:off x="481641" y="4998342"/>
            <a:ext cx="2997838" cy="1081226"/>
          </a:xfrm>
          <a:prstGeom prst="rect">
            <a:avLst/>
          </a:prstGeom>
          <a:noFill/>
          <a:ln w="28575">
            <a:solidFill>
              <a:schemeClr val="accent1"/>
            </a:solidFill>
          </a:ln>
        </p:spPr>
        <p:txBody>
          <a:bodyPr wrap="square" rtlCol="0">
            <a:noAutofit/>
          </a:bodyPr>
          <a:lstStyle/>
          <a:p>
            <a:r>
              <a:rPr lang="en-GB" sz="2000" b="1" dirty="0"/>
              <a:t>Security: </a:t>
            </a:r>
            <a:r>
              <a:rPr lang="en-GB" sz="1600" dirty="0"/>
              <a:t>requirements and IM</a:t>
            </a:r>
          </a:p>
          <a:p>
            <a:r>
              <a:rPr lang="en-GB" sz="1600" dirty="0"/>
              <a:t>NFV-SEC 021 (VNF package security)</a:t>
            </a:r>
          </a:p>
          <a:p>
            <a:r>
              <a:rPr lang="en-GB" sz="1600" dirty="0"/>
              <a:t>NFV-SEC 022 (API access token)</a:t>
            </a:r>
          </a:p>
        </p:txBody>
      </p:sp>
    </p:spTree>
    <p:extLst>
      <p:ext uri="{BB962C8B-B14F-4D97-AF65-F5344CB8AC3E}">
        <p14:creationId xmlns:p14="http://schemas.microsoft.com/office/powerpoint/2010/main" val="3261506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6"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0975B0CF-ED61-4BB8-883A-4C0439B7B986}"/>
              </a:ext>
            </a:extLst>
          </p:cNvPr>
          <p:cNvSpPr>
            <a:spLocks noGrp="1"/>
          </p:cNvSpPr>
          <p:nvPr>
            <p:ph type="title"/>
          </p:nvPr>
        </p:nvSpPr>
        <p:spPr/>
        <p:txBody>
          <a:bodyPr/>
          <a:lstStyle/>
          <a:p>
            <a:r>
              <a:rPr lang="en-US" dirty="0"/>
              <a:t>Release 2:</a:t>
            </a:r>
            <a:br>
              <a:rPr lang="en-US" dirty="0"/>
            </a:br>
            <a:r>
              <a:rPr lang="en-US" dirty="0"/>
              <a:t>maintenance work</a:t>
            </a:r>
          </a:p>
        </p:txBody>
      </p:sp>
      <p:sp>
        <p:nvSpPr>
          <p:cNvPr id="6" name="מציין מיקום תוכן 5">
            <a:extLst>
              <a:ext uri="{FF2B5EF4-FFF2-40B4-BE49-F238E27FC236}">
                <a16:creationId xmlns:a16="http://schemas.microsoft.com/office/drawing/2014/main" id="{2D0DA5E3-0066-4AD3-B908-4A283028E867}"/>
              </a:ext>
            </a:extLst>
          </p:cNvPr>
          <p:cNvSpPr>
            <a:spLocks noGrp="1"/>
          </p:cNvSpPr>
          <p:nvPr>
            <p:ph sz="quarter" idx="10"/>
          </p:nvPr>
        </p:nvSpPr>
        <p:spPr/>
        <p:txBody>
          <a:bodyPr/>
          <a:lstStyle/>
          <a:p>
            <a:r>
              <a:rPr lang="en-GB" sz="2000" dirty="0"/>
              <a:t>5 rounds completed (1H2017, published as </a:t>
            </a:r>
            <a:r>
              <a:rPr lang="en-GB" sz="2000" dirty="0">
                <a:solidFill>
                  <a:srgbClr val="298FD1"/>
                </a:solidFill>
              </a:rPr>
              <a:t>v2.3.1</a:t>
            </a:r>
            <a:r>
              <a:rPr lang="en-GB" sz="2000" dirty="0"/>
              <a:t>; 2H2017, published as </a:t>
            </a:r>
            <a:r>
              <a:rPr lang="en-GB" sz="2000" dirty="0">
                <a:solidFill>
                  <a:srgbClr val="298FD1"/>
                </a:solidFill>
              </a:rPr>
              <a:t>v2.4.1</a:t>
            </a:r>
            <a:r>
              <a:rPr lang="en-GB" sz="2000" dirty="0"/>
              <a:t>; 1H2018, published as </a:t>
            </a:r>
            <a:r>
              <a:rPr lang="en-GB" sz="2000" dirty="0">
                <a:solidFill>
                  <a:srgbClr val="298FD1"/>
                </a:solidFill>
              </a:rPr>
              <a:t>v2.5.1</a:t>
            </a:r>
            <a:r>
              <a:rPr lang="en-GB" sz="2000" dirty="0"/>
              <a:t>, 2H2018 published as </a:t>
            </a:r>
            <a:r>
              <a:rPr lang="en-GB" sz="2000" dirty="0">
                <a:solidFill>
                  <a:srgbClr val="298FD1"/>
                </a:solidFill>
              </a:rPr>
              <a:t>v2.6.1</a:t>
            </a:r>
            <a:r>
              <a:rPr lang="en-GB" sz="2000" dirty="0"/>
              <a:t>, and 2H2018 published as </a:t>
            </a:r>
            <a:r>
              <a:rPr lang="en-GB" sz="2000" dirty="0">
                <a:solidFill>
                  <a:srgbClr val="298FD1"/>
                </a:solidFill>
              </a:rPr>
              <a:t>v2.7.1</a:t>
            </a:r>
            <a:r>
              <a:rPr lang="en-GB" sz="2000" dirty="0"/>
              <a:t>).</a:t>
            </a:r>
          </a:p>
          <a:p>
            <a:r>
              <a:rPr lang="en-GB" sz="2000" dirty="0">
                <a:solidFill>
                  <a:srgbClr val="298FD1"/>
                </a:solidFill>
              </a:rPr>
              <a:t>6</a:t>
            </a:r>
            <a:r>
              <a:rPr lang="en-GB" sz="2000" baseline="30000" dirty="0">
                <a:solidFill>
                  <a:srgbClr val="298FD1"/>
                </a:solidFill>
              </a:rPr>
              <a:t>th</a:t>
            </a:r>
            <a:r>
              <a:rPr lang="en-GB" sz="2000" dirty="0">
                <a:solidFill>
                  <a:srgbClr val="298FD1"/>
                </a:solidFill>
              </a:rPr>
              <a:t> round, 1H2020 maintenance is ongoing </a:t>
            </a:r>
            <a:r>
              <a:rPr lang="en-GB" sz="2000" dirty="0"/>
              <a:t>(targeting publication of affected specifications as </a:t>
            </a:r>
            <a:r>
              <a:rPr lang="en-GB" sz="2000" dirty="0">
                <a:solidFill>
                  <a:srgbClr val="298FD1"/>
                </a:solidFill>
              </a:rPr>
              <a:t>v2.8.1</a:t>
            </a:r>
            <a:r>
              <a:rPr lang="en-GB" sz="2000" dirty="0"/>
              <a:t>).</a:t>
            </a:r>
          </a:p>
          <a:p>
            <a:pPr lvl="1"/>
            <a:r>
              <a:rPr lang="en-GB" sz="1800" dirty="0"/>
              <a:t>With a deep focus on </a:t>
            </a:r>
            <a:r>
              <a:rPr lang="en-GB" sz="1800" dirty="0">
                <a:solidFill>
                  <a:srgbClr val="298FD1"/>
                </a:solidFill>
              </a:rPr>
              <a:t>stage 3 specifications (NFV-SOL specs)</a:t>
            </a:r>
            <a:r>
              <a:rPr lang="en-GB" sz="1800" dirty="0"/>
              <a:t>. Additional stage 2 specification on security has been considered for maintenance as well.</a:t>
            </a:r>
          </a:p>
          <a:p>
            <a:r>
              <a:rPr lang="en-GB" sz="2000" dirty="0"/>
              <a:t>Main </a:t>
            </a:r>
            <a:r>
              <a:rPr lang="en-GB" sz="2000" dirty="0">
                <a:solidFill>
                  <a:srgbClr val="298FD1"/>
                </a:solidFill>
              </a:rPr>
              <a:t>aspects addressed (so far) as part of maintenance</a:t>
            </a:r>
            <a:r>
              <a:rPr lang="en-GB" sz="2000" dirty="0"/>
              <a:t>:</a:t>
            </a:r>
          </a:p>
          <a:p>
            <a:pPr lvl="1"/>
            <a:r>
              <a:rPr lang="en-GB" sz="1800" dirty="0"/>
              <a:t>Correction of bugs and feedback from deployments and development: remove ambiguities, enhance APIs, etc.</a:t>
            </a:r>
          </a:p>
          <a:p>
            <a:pPr lvl="1"/>
            <a:r>
              <a:rPr lang="en-GB" sz="1800" dirty="0"/>
              <a:t>Alignment in between Stage 2 and 3 specifications.</a:t>
            </a:r>
          </a:p>
          <a:p>
            <a:pPr lvl="1"/>
            <a:r>
              <a:rPr lang="en-GB" sz="1800" dirty="0"/>
              <a:t>Security enhancements related to interfaces, descriptors and other artefacts.</a:t>
            </a:r>
          </a:p>
          <a:p>
            <a:pPr lvl="1"/>
            <a:r>
              <a:rPr lang="en-GB" sz="1800" dirty="0"/>
              <a:t>Extending constructs of VNF packaging for archiving files and </a:t>
            </a:r>
            <a:r>
              <a:rPr lang="en-GB" sz="1800" dirty="0" err="1"/>
              <a:t>artifacts</a:t>
            </a:r>
            <a:r>
              <a:rPr lang="en-GB" sz="1800" dirty="0"/>
              <a:t> of PNF.</a:t>
            </a:r>
          </a:p>
          <a:p>
            <a:pPr lvl="1"/>
            <a:r>
              <a:rPr lang="en-GB" sz="1800" dirty="0"/>
              <a:t>Feedback from open source projects, e.g., OpenStack gap analysis and alignment to NFV-IFA005 and NFV-IFA006, OSM information model feedback to NFV-IFA011 and NFV-IFA014, contributions to NFV-IFA011 and NFV-SOL004 by companies participating in ONAP providing feedback, etc.</a:t>
            </a:r>
          </a:p>
        </p:txBody>
      </p:sp>
    </p:spTree>
    <p:extLst>
      <p:ext uri="{BB962C8B-B14F-4D97-AF65-F5344CB8AC3E}">
        <p14:creationId xmlns:p14="http://schemas.microsoft.com/office/powerpoint/2010/main" val="1483809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25FBD-820F-4680-A254-9E97B74FE49A}"/>
              </a:ext>
            </a:extLst>
          </p:cNvPr>
          <p:cNvSpPr>
            <a:spLocks noGrp="1"/>
          </p:cNvSpPr>
          <p:nvPr>
            <p:ph type="title"/>
          </p:nvPr>
        </p:nvSpPr>
        <p:spPr/>
        <p:txBody>
          <a:bodyPr/>
          <a:lstStyle/>
          <a:p>
            <a:r>
              <a:rPr lang="en-US" dirty="0"/>
              <a:t>SOL001 ed271 key changes:</a:t>
            </a:r>
          </a:p>
        </p:txBody>
      </p:sp>
      <p:sp>
        <p:nvSpPr>
          <p:cNvPr id="3" name="Content Placeholder 2">
            <a:extLst>
              <a:ext uri="{FF2B5EF4-FFF2-40B4-BE49-F238E27FC236}">
                <a16:creationId xmlns:a16="http://schemas.microsoft.com/office/drawing/2014/main" id="{89089D73-4CFA-4119-B312-8B13D833477E}"/>
              </a:ext>
            </a:extLst>
          </p:cNvPr>
          <p:cNvSpPr>
            <a:spLocks noGrp="1"/>
          </p:cNvSpPr>
          <p:nvPr>
            <p:ph sz="quarter" idx="10"/>
          </p:nvPr>
        </p:nvSpPr>
        <p:spPr>
          <a:xfrm>
            <a:off x="525780" y="1600571"/>
            <a:ext cx="5570219" cy="4680000"/>
          </a:xfrm>
        </p:spPr>
        <p:txBody>
          <a:bodyPr/>
          <a:lstStyle/>
          <a:p>
            <a:pPr marL="285750" indent="-285750">
              <a:spcBef>
                <a:spcPts val="600"/>
              </a:spcBef>
              <a:buFont typeface="Arial" panose="020B0604020202020204" pitchFamily="34" charset="0"/>
              <a:buChar char="•"/>
            </a:pPr>
            <a:r>
              <a:rPr lang="en-US" sz="1800" dirty="0"/>
              <a:t>Generate a new </a:t>
            </a:r>
            <a:r>
              <a:rPr lang="en-US" sz="1800" dirty="0" err="1"/>
              <a:t>yaml</a:t>
            </a:r>
            <a:r>
              <a:rPr lang="en-US" sz="1800" dirty="0"/>
              <a:t> file, the etsi_nfv_sol001_common_types.yaml, which contains the common type definitions </a:t>
            </a:r>
          </a:p>
          <a:p>
            <a:pPr marL="285750" indent="-285750">
              <a:spcBef>
                <a:spcPts val="600"/>
              </a:spcBef>
              <a:buFont typeface="Arial" panose="020B0604020202020204" pitchFamily="34" charset="0"/>
              <a:buChar char="•"/>
            </a:pPr>
            <a:r>
              <a:rPr lang="en-US" sz="1800" dirty="0"/>
              <a:t>Added support of the VNFFG design in the NSD model</a:t>
            </a:r>
          </a:p>
          <a:p>
            <a:pPr marL="285750" indent="-285750">
              <a:spcBef>
                <a:spcPts val="600"/>
              </a:spcBef>
              <a:buFont typeface="Arial" panose="020B0604020202020204" pitchFamily="34" charset="0"/>
              <a:buChar char="•"/>
            </a:pPr>
            <a:r>
              <a:rPr lang="en-US" sz="1800" dirty="0"/>
              <a:t>Added support of Multiple NS deployment </a:t>
            </a:r>
            <a:r>
              <a:rPr lang="en-US" sz="1800" dirty="0" err="1"/>
              <a:t>flavours</a:t>
            </a:r>
            <a:r>
              <a:rPr lang="en-US" sz="1800" dirty="0"/>
              <a:t> design in the NSD model</a:t>
            </a:r>
          </a:p>
          <a:p>
            <a:pPr marL="285750" indent="-285750">
              <a:spcBef>
                <a:spcPts val="600"/>
              </a:spcBef>
              <a:buFont typeface="Arial" panose="020B0604020202020204" pitchFamily="34" charset="0"/>
              <a:buChar char="•"/>
            </a:pPr>
            <a:r>
              <a:rPr lang="en-US" sz="1800" dirty="0"/>
              <a:t>Added support of nested NS design in the NSD model</a:t>
            </a:r>
          </a:p>
          <a:p>
            <a:pPr marL="285750" indent="-285750">
              <a:spcBef>
                <a:spcPts val="600"/>
              </a:spcBef>
              <a:buFont typeface="Arial" panose="020B0604020202020204" pitchFamily="34" charset="0"/>
              <a:buChar char="•"/>
            </a:pPr>
            <a:r>
              <a:rPr lang="en-US" sz="1800" dirty="0"/>
              <a:t>Added support of NS monitoring design in the NSD model</a:t>
            </a:r>
          </a:p>
          <a:p>
            <a:pPr marL="285750" indent="-285750">
              <a:spcBef>
                <a:spcPts val="600"/>
              </a:spcBef>
              <a:buFont typeface="Arial" panose="020B0604020202020204" pitchFamily="34" charset="0"/>
              <a:buChar char="•"/>
            </a:pPr>
            <a:r>
              <a:rPr lang="en-US" sz="1800" dirty="0"/>
              <a:t>Added support of dependencies design in the NSD model</a:t>
            </a:r>
          </a:p>
          <a:p>
            <a:pPr marL="285750" indent="-285750">
              <a:spcBef>
                <a:spcPts val="600"/>
              </a:spcBef>
              <a:buFont typeface="Arial" panose="020B0604020202020204" pitchFamily="34" charset="0"/>
              <a:buChar char="•"/>
            </a:pPr>
            <a:r>
              <a:rPr lang="en-US" sz="1800" dirty="0"/>
              <a:t>Added support of VNF indicator design in the VNFD model based on tosca-simple-profile-</a:t>
            </a:r>
            <a:r>
              <a:rPr lang="en-US" sz="1800" dirty="0" err="1"/>
              <a:t>yaml</a:t>
            </a:r>
            <a:r>
              <a:rPr lang="en-US" sz="1800" dirty="0"/>
              <a:t> v1.3 notification feature</a:t>
            </a:r>
          </a:p>
        </p:txBody>
      </p:sp>
      <p:sp>
        <p:nvSpPr>
          <p:cNvPr id="10" name="Content Placeholder 2">
            <a:extLst>
              <a:ext uri="{FF2B5EF4-FFF2-40B4-BE49-F238E27FC236}">
                <a16:creationId xmlns:a16="http://schemas.microsoft.com/office/drawing/2014/main" id="{BB6625FD-248E-44A9-B820-2281925A72A1}"/>
              </a:ext>
            </a:extLst>
          </p:cNvPr>
          <p:cNvSpPr txBox="1">
            <a:spLocks/>
          </p:cNvSpPr>
          <p:nvPr/>
        </p:nvSpPr>
        <p:spPr>
          <a:xfrm>
            <a:off x="6347460" y="1600571"/>
            <a:ext cx="5570219" cy="4680000"/>
          </a:xfrm>
          <a:prstGeom prst="rect">
            <a:avLst/>
          </a:prstGeom>
        </p:spPr>
        <p:txBody>
          <a:bodyPr vert="horz" lIns="108878" tIns="54439" rIns="108878" bIns="54439" rtlCol="0">
            <a:noAutofit/>
          </a:bodyPr>
          <a:lstStyle>
            <a:lvl1pPr marL="0" indent="0" algn="l" defTabSz="914400" rtl="0" eaLnBrk="1" latinLnBrk="0" hangingPunct="1">
              <a:lnSpc>
                <a:spcPct val="100000"/>
              </a:lnSpc>
              <a:spcBef>
                <a:spcPts val="1800"/>
              </a:spcBef>
              <a:buFont typeface="Wingdings" panose="05000000000000000000" pitchFamily="2" charset="2"/>
              <a:buNone/>
              <a:defRPr sz="2400" kern="1200" baseline="0">
                <a:solidFill>
                  <a:schemeClr val="tx1"/>
                </a:solidFill>
                <a:latin typeface="+mn-lt"/>
                <a:ea typeface="+mn-ea"/>
                <a:cs typeface="Tahoma" panose="020B0604030504040204" pitchFamily="34" charset="0"/>
              </a:defRPr>
            </a:lvl1pPr>
            <a:lvl2pPr marL="360000" indent="-360000" algn="l" defTabSz="914400" rtl="0" eaLnBrk="1" latinLnBrk="0" hangingPunct="1">
              <a:lnSpc>
                <a:spcPct val="100000"/>
              </a:lnSpc>
              <a:spcBef>
                <a:spcPts val="1200"/>
              </a:spcBef>
              <a:buClr>
                <a:schemeClr val="accent3"/>
              </a:buClr>
              <a:buSzPct val="93000"/>
              <a:buFontTx/>
              <a:buBlip>
                <a:blip r:embed="rId2"/>
              </a:buBlip>
              <a:defRPr sz="2400" kern="1200" baseline="0">
                <a:solidFill>
                  <a:schemeClr val="tx1"/>
                </a:solidFill>
                <a:latin typeface="+mj-lt"/>
                <a:ea typeface="+mn-ea"/>
                <a:cs typeface="Tahoma" panose="020B0604030504040204" pitchFamily="34" charset="0"/>
              </a:defRPr>
            </a:lvl2pPr>
            <a:lvl3pPr marL="720000" indent="-360000" algn="l" defTabSz="914400" rtl="0" eaLnBrk="1" latinLnBrk="0" hangingPunct="1">
              <a:lnSpc>
                <a:spcPct val="100000"/>
              </a:lnSpc>
              <a:spcBef>
                <a:spcPts val="600"/>
              </a:spcBef>
              <a:buClr>
                <a:schemeClr val="accent2"/>
              </a:buClr>
              <a:buSzPct val="93000"/>
              <a:buFontTx/>
              <a:buBlip>
                <a:blip r:embed="rId2"/>
              </a:buBlip>
              <a:defRPr sz="2000" kern="1200" baseline="0">
                <a:solidFill>
                  <a:schemeClr val="tx1"/>
                </a:solidFill>
                <a:latin typeface="+mj-lt"/>
                <a:ea typeface="+mn-ea"/>
                <a:cs typeface="Tahoma" panose="020B0604030504040204" pitchFamily="34" charset="0"/>
              </a:defRPr>
            </a:lvl3pPr>
            <a:lvl4pPr marL="1008000" indent="-288000" algn="l" defTabSz="914400" rtl="0" eaLnBrk="1" latinLnBrk="0" hangingPunct="1">
              <a:lnSpc>
                <a:spcPct val="100000"/>
              </a:lnSpc>
              <a:spcBef>
                <a:spcPts val="400"/>
              </a:spcBef>
              <a:buClr>
                <a:schemeClr val="accent2"/>
              </a:buClr>
              <a:buSzPct val="93000"/>
              <a:buFontTx/>
              <a:buBlip>
                <a:blip r:embed="rId2"/>
              </a:buBlip>
              <a:defRPr sz="1800" kern="1200" baseline="0">
                <a:solidFill>
                  <a:schemeClr val="tx1"/>
                </a:solidFill>
                <a:latin typeface="+mj-lt"/>
                <a:ea typeface="+mn-ea"/>
                <a:cs typeface="Tahoma" panose="020B0604030504040204" pitchFamily="34" charset="0"/>
              </a:defRPr>
            </a:lvl4pPr>
            <a:lvl5pPr marL="360000" indent="-360000" algn="l" defTabSz="914400" rtl="0" eaLnBrk="1" latinLnBrk="0" hangingPunct="1">
              <a:lnSpc>
                <a:spcPct val="100000"/>
              </a:lnSpc>
              <a:spcBef>
                <a:spcPts val="1200"/>
              </a:spcBef>
              <a:buClr>
                <a:schemeClr val="accent2"/>
              </a:buClr>
              <a:buFont typeface="+mj-lt"/>
              <a:buAutoNum type="arabicPeriod"/>
              <a:defRPr sz="2400" kern="1200" baseline="0">
                <a:solidFill>
                  <a:schemeClr val="tx1"/>
                </a:solidFill>
                <a:latin typeface="+mj-lt"/>
                <a:ea typeface="+mn-ea"/>
                <a:cs typeface="Tahoma" panose="020B0604030504040204" pitchFamily="34" charset="0"/>
              </a:defRPr>
            </a:lvl5pPr>
            <a:lvl6pPr marL="720000" indent="-360000" algn="l" defTabSz="914400" rtl="0" eaLnBrk="1" latinLnBrk="0" hangingPunct="1">
              <a:lnSpc>
                <a:spcPct val="100000"/>
              </a:lnSpc>
              <a:spcBef>
                <a:spcPts val="600"/>
              </a:spcBef>
              <a:buClr>
                <a:schemeClr val="accent2"/>
              </a:buClr>
              <a:buFont typeface="+mj-lt"/>
              <a:buAutoNum type="arabicParenR"/>
              <a:defRPr sz="2000" kern="1200" baseline="0">
                <a:solidFill>
                  <a:schemeClr val="tx1"/>
                </a:solidFill>
                <a:latin typeface="+mj-lt"/>
                <a:ea typeface="+mn-ea"/>
                <a:cs typeface="Tahoma" panose="020B0604030504040204" pitchFamily="34" charset="0"/>
              </a:defRPr>
            </a:lvl6pPr>
            <a:lvl7pPr marL="1008000" indent="-288000" algn="l" defTabSz="914400" rtl="0" eaLnBrk="1" latinLnBrk="0" hangingPunct="1">
              <a:lnSpc>
                <a:spcPct val="100000"/>
              </a:lnSpc>
              <a:spcBef>
                <a:spcPts val="400"/>
              </a:spcBef>
              <a:buClr>
                <a:schemeClr val="accent2"/>
              </a:buClr>
              <a:buFont typeface="+mj-lt"/>
              <a:buAutoNum type="alphaLcParenR"/>
              <a:defRPr sz="1800" kern="1200" baseline="0">
                <a:solidFill>
                  <a:schemeClr val="tx1"/>
                </a:solidFill>
                <a:latin typeface="+mj-lt"/>
                <a:ea typeface="+mn-ea"/>
                <a:cs typeface="Tahoma" panose="020B0604030504040204" pitchFamily="34" charset="0"/>
              </a:defRPr>
            </a:lvl7pPr>
            <a:lvl8pPr marL="0" indent="0" algn="l" defTabSz="914400" rtl="0" eaLnBrk="1" latinLnBrk="0" hangingPunct="1">
              <a:lnSpc>
                <a:spcPct val="100000"/>
              </a:lnSpc>
              <a:spcBef>
                <a:spcPts val="600"/>
              </a:spcBef>
              <a:buFont typeface="Arial" panose="020B0604020202020204" pitchFamily="34" charset="0"/>
              <a:buNone/>
              <a:defRPr sz="1600" kern="1200" baseline="0">
                <a:solidFill>
                  <a:schemeClr val="tx1"/>
                </a:solidFill>
                <a:latin typeface="+mj-lt"/>
                <a:ea typeface="+mn-ea"/>
                <a:cs typeface="Tahoma" panose="020B0604030504040204" pitchFamily="34" charset="0"/>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600"/>
              </a:spcBef>
              <a:buFont typeface="Arial" panose="020B0604020202020204" pitchFamily="34" charset="0"/>
              <a:buChar char="•"/>
            </a:pPr>
            <a:r>
              <a:rPr lang="en-US" sz="1800" dirty="0"/>
              <a:t>Differentiate the </a:t>
            </a:r>
            <a:r>
              <a:rPr lang="en-US" sz="1800" dirty="0" err="1"/>
              <a:t>affiinityRule</a:t>
            </a:r>
            <a:r>
              <a:rPr lang="en-US" sz="1800" dirty="0"/>
              <a:t>, </a:t>
            </a:r>
            <a:r>
              <a:rPr lang="en-US" sz="1800" dirty="0" err="1"/>
              <a:t>AntiAffinityRule</a:t>
            </a:r>
            <a:r>
              <a:rPr lang="en-US" sz="1800" dirty="0"/>
              <a:t> policies used in VNFD and NSD --&gt; create new </a:t>
            </a:r>
            <a:r>
              <a:rPr lang="en-US" sz="1800" dirty="0" err="1"/>
              <a:t>tosca.policies.nfv.NsAffinityRule</a:t>
            </a:r>
            <a:r>
              <a:rPr lang="en-US" sz="1800" dirty="0"/>
              <a:t> and </a:t>
            </a:r>
            <a:r>
              <a:rPr lang="en-US" sz="1800" dirty="0" err="1"/>
              <a:t>tosca.policies.nfv.NsAntiAffinityRule</a:t>
            </a:r>
            <a:r>
              <a:rPr lang="en-US" sz="1800" dirty="0"/>
              <a:t> policy types only used in NSD</a:t>
            </a:r>
          </a:p>
          <a:p>
            <a:pPr marL="285750" indent="-285750">
              <a:spcBef>
                <a:spcPts val="600"/>
              </a:spcBef>
              <a:buFont typeface="Arial" panose="020B0604020202020204" pitchFamily="34" charset="0"/>
              <a:buChar char="•"/>
            </a:pPr>
            <a:r>
              <a:rPr lang="en-US" sz="1800" dirty="0"/>
              <a:t>Differentiate the </a:t>
            </a:r>
            <a:r>
              <a:rPr lang="en-US" sz="1800" dirty="0" err="1"/>
              <a:t>SecurityGroupRule</a:t>
            </a:r>
            <a:r>
              <a:rPr lang="en-US" sz="1800" dirty="0"/>
              <a:t> policy used in VNFD and NSD --&gt; create new </a:t>
            </a:r>
            <a:r>
              <a:rPr lang="en-US" sz="1800" dirty="0" err="1"/>
              <a:t>tosca.policies.nfv.NsSecurityGroupRule</a:t>
            </a:r>
            <a:r>
              <a:rPr lang="en-US" sz="1800" dirty="0"/>
              <a:t> policy type only used in NSD</a:t>
            </a:r>
          </a:p>
          <a:p>
            <a:pPr marL="285750" indent="-285750">
              <a:spcBef>
                <a:spcPts val="600"/>
              </a:spcBef>
              <a:buFont typeface="Arial" panose="020B0604020202020204" pitchFamily="34" charset="0"/>
              <a:buChar char="•"/>
            </a:pPr>
            <a:r>
              <a:rPr lang="en-US" sz="1800" dirty="0"/>
              <a:t>Added support of virtual IP design in the VNFD model</a:t>
            </a:r>
          </a:p>
          <a:p>
            <a:pPr marL="285750" indent="-285750">
              <a:spcBef>
                <a:spcPts val="600"/>
              </a:spcBef>
              <a:buFont typeface="Arial" panose="020B0604020202020204" pitchFamily="34" charset="0"/>
              <a:buChar char="•"/>
            </a:pPr>
            <a:r>
              <a:rPr lang="en-US" sz="1800" dirty="0"/>
              <a:t>Added the optional feature of using TOSCA imperative workflows when design a NSD</a:t>
            </a:r>
          </a:p>
          <a:p>
            <a:pPr marL="285750" indent="-285750">
              <a:spcBef>
                <a:spcPts val="600"/>
              </a:spcBef>
              <a:buFont typeface="Arial" panose="020B0604020202020204" pitchFamily="34" charset="0"/>
              <a:buChar char="•"/>
            </a:pPr>
            <a:r>
              <a:rPr lang="en-US" sz="1800" dirty="0"/>
              <a:t>Added the informative mapping between the VNFD/NSD TOSCA model and the API attributes as defined by SOL002/SOL003/SOL005</a:t>
            </a:r>
          </a:p>
        </p:txBody>
      </p:sp>
    </p:spTree>
    <p:extLst>
      <p:ext uri="{BB962C8B-B14F-4D97-AF65-F5344CB8AC3E}">
        <p14:creationId xmlns:p14="http://schemas.microsoft.com/office/powerpoint/2010/main" val="1169563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C841E-2253-4B55-AEFD-BD37E4090902}"/>
              </a:ext>
            </a:extLst>
          </p:cNvPr>
          <p:cNvSpPr>
            <a:spLocks noGrp="1"/>
          </p:cNvSpPr>
          <p:nvPr>
            <p:ph type="title"/>
          </p:nvPr>
        </p:nvSpPr>
        <p:spPr/>
        <p:txBody>
          <a:bodyPr/>
          <a:lstStyle/>
          <a:p>
            <a:r>
              <a:rPr lang="en-US" dirty="0"/>
              <a:t>SOL004 ed271</a:t>
            </a:r>
          </a:p>
        </p:txBody>
      </p:sp>
      <p:sp>
        <p:nvSpPr>
          <p:cNvPr id="3" name="Content Placeholder 2">
            <a:extLst>
              <a:ext uri="{FF2B5EF4-FFF2-40B4-BE49-F238E27FC236}">
                <a16:creationId xmlns:a16="http://schemas.microsoft.com/office/drawing/2014/main" id="{8D64CBB2-6CC1-4761-B53A-F6D1962C7A1A}"/>
              </a:ext>
            </a:extLst>
          </p:cNvPr>
          <p:cNvSpPr>
            <a:spLocks noGrp="1"/>
          </p:cNvSpPr>
          <p:nvPr>
            <p:ph sz="quarter" idx="10"/>
          </p:nvPr>
        </p:nvSpPr>
        <p:spPr/>
        <p:txBody>
          <a:bodyPr/>
          <a:lstStyle/>
          <a:p>
            <a:pPr marL="342900" indent="-342900">
              <a:buFont typeface="Arial" panose="020B0604020202020204" pitchFamily="34" charset="0"/>
              <a:buChar char="•"/>
            </a:pPr>
            <a:r>
              <a:rPr lang="en-US" dirty="0"/>
              <a:t>A number of changes were performed to improve consistency which don’t introduce technical changes. </a:t>
            </a:r>
          </a:p>
          <a:p>
            <a:pPr marL="342900" indent="-342900">
              <a:buFont typeface="Arial" panose="020B0604020202020204" pitchFamily="34" charset="0"/>
              <a:buChar char="•"/>
            </a:pPr>
            <a:r>
              <a:rPr lang="en-US" dirty="0"/>
              <a:t>Add SEC022 support --&gt; Mandatory signing of all artifacts</a:t>
            </a:r>
          </a:p>
          <a:p>
            <a:endParaRPr lang="en-US" dirty="0"/>
          </a:p>
        </p:txBody>
      </p:sp>
    </p:spTree>
    <p:extLst>
      <p:ext uri="{BB962C8B-B14F-4D97-AF65-F5344CB8AC3E}">
        <p14:creationId xmlns:p14="http://schemas.microsoft.com/office/powerpoint/2010/main" val="1569740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6BA26-C70F-4145-960A-84BD70620FBF}"/>
              </a:ext>
            </a:extLst>
          </p:cNvPr>
          <p:cNvSpPr>
            <a:spLocks noGrp="1"/>
          </p:cNvSpPr>
          <p:nvPr>
            <p:ph type="title"/>
          </p:nvPr>
        </p:nvSpPr>
        <p:spPr/>
        <p:txBody>
          <a:bodyPr/>
          <a:lstStyle/>
          <a:p>
            <a:r>
              <a:rPr lang="en-US" dirty="0"/>
              <a:t>SOL002 ed271 (1/2)</a:t>
            </a:r>
          </a:p>
        </p:txBody>
      </p:sp>
      <p:sp>
        <p:nvSpPr>
          <p:cNvPr id="3" name="Content Placeholder 2">
            <a:extLst>
              <a:ext uri="{FF2B5EF4-FFF2-40B4-BE49-F238E27FC236}">
                <a16:creationId xmlns:a16="http://schemas.microsoft.com/office/drawing/2014/main" id="{F476315B-D3F6-4EA5-88BD-28168734A28C}"/>
              </a:ext>
            </a:extLst>
          </p:cNvPr>
          <p:cNvSpPr>
            <a:spLocks noGrp="1"/>
          </p:cNvSpPr>
          <p:nvPr>
            <p:ph sz="quarter" idx="10"/>
          </p:nvPr>
        </p:nvSpPr>
        <p:spPr/>
        <p:txBody>
          <a:bodyPr>
            <a:normAutofit lnSpcReduction="10000"/>
          </a:bodyPr>
          <a:lstStyle/>
          <a:p>
            <a:pPr marL="342900" indent="-342900">
              <a:spcBef>
                <a:spcPts val="600"/>
              </a:spcBef>
              <a:buFont typeface="Arial" panose="020B0604020202020204" pitchFamily="34" charset="0"/>
              <a:buChar char="•"/>
            </a:pPr>
            <a:r>
              <a:rPr lang="en-US" sz="1600" dirty="0"/>
              <a:t>A number of changes were performed to improve consistency which don’t introduce technical changes. </a:t>
            </a:r>
          </a:p>
          <a:p>
            <a:pPr>
              <a:spcBef>
                <a:spcPts val="600"/>
              </a:spcBef>
            </a:pPr>
            <a:r>
              <a:rPr lang="en-US" sz="1600" b="1" dirty="0"/>
              <a:t>VNF LCM API</a:t>
            </a:r>
          </a:p>
          <a:p>
            <a:pPr marL="342900" indent="-342900">
              <a:spcBef>
                <a:spcPts val="600"/>
              </a:spcBef>
              <a:buFont typeface="Arial" panose="020B0604020202020204" pitchFamily="34" charset="0"/>
              <a:buChar char="•"/>
            </a:pPr>
            <a:r>
              <a:rPr lang="en-US" sz="1600" dirty="0"/>
              <a:t>Clarification that VNFM shall request the VIM to release the allocated resources in case of rollback of “</a:t>
            </a:r>
            <a:r>
              <a:rPr lang="en-US" sz="1600" dirty="0" err="1"/>
              <a:t>InstantiateVnf</a:t>
            </a:r>
            <a:r>
              <a:rPr lang="en-US" sz="1600" dirty="0"/>
              <a:t>”</a:t>
            </a:r>
          </a:p>
          <a:p>
            <a:pPr marL="342900" indent="-342900">
              <a:spcBef>
                <a:spcPts val="600"/>
              </a:spcBef>
              <a:buFont typeface="Arial" panose="020B0604020202020204" pitchFamily="34" charset="0"/>
              <a:buChar char="•"/>
            </a:pPr>
            <a:r>
              <a:rPr lang="en-US" sz="1600" dirty="0"/>
              <a:t>Mandatory to return a 422 error when the testing of the notification endpoint has failed during subscription process</a:t>
            </a:r>
          </a:p>
          <a:p>
            <a:pPr marL="342900" indent="-342900">
              <a:spcBef>
                <a:spcPts val="600"/>
              </a:spcBef>
              <a:buFont typeface="Arial" panose="020B0604020202020204" pitchFamily="34" charset="0"/>
              <a:buChar char="•"/>
            </a:pPr>
            <a:r>
              <a:rPr lang="en-US" sz="1600" dirty="0"/>
              <a:t>Clarify by which operations </a:t>
            </a:r>
            <a:r>
              <a:rPr lang="en-US" sz="1600" dirty="0" err="1"/>
              <a:t>vnfConfigurableProperties</a:t>
            </a:r>
            <a:r>
              <a:rPr lang="en-US" sz="1600" dirty="0"/>
              <a:t> can be modified</a:t>
            </a:r>
          </a:p>
          <a:p>
            <a:pPr marL="342900" indent="-342900">
              <a:spcBef>
                <a:spcPts val="600"/>
              </a:spcBef>
              <a:buFont typeface="Arial" panose="020B0604020202020204" pitchFamily="34" charset="0"/>
              <a:buChar char="•"/>
            </a:pPr>
            <a:r>
              <a:rPr lang="en-US" sz="1600" dirty="0"/>
              <a:t>Expose the allowed maximum scale level per scaling aspect in the </a:t>
            </a:r>
            <a:r>
              <a:rPr lang="en-US" sz="1600" dirty="0" err="1"/>
              <a:t>VnfInstance</a:t>
            </a:r>
            <a:r>
              <a:rPr lang="en-US" sz="1600" dirty="0"/>
              <a:t> structure</a:t>
            </a:r>
          </a:p>
          <a:p>
            <a:pPr marL="285750" indent="-285750">
              <a:spcBef>
                <a:spcPts val="600"/>
              </a:spcBef>
              <a:buFont typeface="Arial" panose="020B0604020202020204" pitchFamily="34" charset="0"/>
              <a:buChar char="•"/>
            </a:pPr>
            <a:r>
              <a:rPr lang="en-US" sz="1600" dirty="0"/>
              <a:t>Allow to pass </a:t>
            </a:r>
            <a:r>
              <a:rPr lang="en-US" sz="1600" dirty="0" err="1"/>
              <a:t>vnfConfigurableProperties</a:t>
            </a:r>
            <a:r>
              <a:rPr lang="en-US" sz="1600" dirty="0"/>
              <a:t> in the </a:t>
            </a:r>
            <a:r>
              <a:rPr lang="en-US" sz="1600" dirty="0" err="1"/>
              <a:t>InstantiateVnfRequest</a:t>
            </a:r>
            <a:endParaRPr lang="en-US" sz="1600" dirty="0"/>
          </a:p>
          <a:p>
            <a:pPr marL="285750" indent="-285750">
              <a:spcBef>
                <a:spcPts val="600"/>
              </a:spcBef>
              <a:buFont typeface="Arial" panose="020B0604020202020204" pitchFamily="34" charset="0"/>
              <a:buChar char="•"/>
            </a:pPr>
            <a:r>
              <a:rPr lang="en-US" sz="1600" dirty="0"/>
              <a:t>Clarify that external virtual links that are unchanged do not need to be passed in the </a:t>
            </a:r>
            <a:r>
              <a:rPr lang="en-US" sz="1600" dirty="0" err="1"/>
              <a:t>ChangeVnfFlavourRequest</a:t>
            </a:r>
            <a:r>
              <a:rPr lang="en-US" sz="1600" dirty="0"/>
              <a:t> and </a:t>
            </a:r>
            <a:r>
              <a:rPr lang="en-US" sz="1600" dirty="0" err="1"/>
              <a:t>ChangeextVnfConnectivityRequest</a:t>
            </a:r>
            <a:r>
              <a:rPr lang="en-US" sz="1600" dirty="0"/>
              <a:t> </a:t>
            </a:r>
          </a:p>
          <a:p>
            <a:pPr marL="285750" indent="-285750">
              <a:spcBef>
                <a:spcPts val="600"/>
              </a:spcBef>
              <a:buFont typeface="Arial" panose="020B0604020202020204" pitchFamily="34" charset="0"/>
              <a:buChar char="•"/>
            </a:pPr>
            <a:r>
              <a:rPr lang="en-US" sz="1600" dirty="0"/>
              <a:t>Indicate that error information may be provided in </a:t>
            </a:r>
            <a:r>
              <a:rPr lang="en-US" sz="1600" dirty="0" err="1"/>
              <a:t>VnfLcmOperationOccurrenceNotification</a:t>
            </a:r>
            <a:r>
              <a:rPr lang="en-US" sz="1600" dirty="0"/>
              <a:t>  and </a:t>
            </a:r>
            <a:r>
              <a:rPr lang="en-US" sz="1600" dirty="0" err="1"/>
              <a:t>VnfLcmOpOcc</a:t>
            </a:r>
            <a:r>
              <a:rPr lang="en-US" sz="1600" dirty="0"/>
              <a:t> also in case of “ROLLED_BACK” state</a:t>
            </a:r>
          </a:p>
          <a:p>
            <a:pPr marL="285750" indent="-285750">
              <a:spcBef>
                <a:spcPts val="600"/>
              </a:spcBef>
              <a:buFont typeface="Arial" panose="020B0604020202020204" pitchFamily="34" charset="0"/>
              <a:buChar char="•"/>
            </a:pPr>
            <a:r>
              <a:rPr lang="en-US" sz="1600" dirty="0"/>
              <a:t>Deprecate the direct “</a:t>
            </a:r>
            <a:r>
              <a:rPr lang="en-US" sz="1600" dirty="0" err="1"/>
              <a:t>UnresolvableFail</a:t>
            </a:r>
            <a:r>
              <a:rPr lang="en-US" sz="1600" dirty="0"/>
              <a:t>” transition from "PROCESSING" into "FAILED" in the state model of an LCM operation occurrence</a:t>
            </a:r>
          </a:p>
          <a:p>
            <a:pPr marL="285750" indent="-285750">
              <a:spcBef>
                <a:spcPts val="600"/>
              </a:spcBef>
              <a:buFont typeface="Arial" panose="020B0604020202020204" pitchFamily="34" charset="0"/>
              <a:buChar char="•"/>
            </a:pPr>
            <a:r>
              <a:rPr lang="en-US" sz="1600" dirty="0"/>
              <a:t>Add "</a:t>
            </a:r>
            <a:r>
              <a:rPr lang="en-US" sz="1600" dirty="0" err="1"/>
              <a:t>vnfcResourceInfoId</a:t>
            </a:r>
            <a:r>
              <a:rPr lang="en-US" sz="1600" dirty="0"/>
              <a:t>" attribute to </a:t>
            </a:r>
            <a:r>
              <a:rPr lang="en-US" sz="1600" dirty="0" err="1"/>
              <a:t>VnfcInfo</a:t>
            </a:r>
            <a:r>
              <a:rPr lang="en-US" sz="1600" dirty="0"/>
              <a:t> to clarify “id” of Type “</a:t>
            </a:r>
            <a:r>
              <a:rPr lang="en-US" sz="1600" dirty="0" err="1"/>
              <a:t>VnfcResourceInfo</a:t>
            </a:r>
            <a:r>
              <a:rPr lang="en-US" sz="1600" dirty="0"/>
              <a:t>”.</a:t>
            </a:r>
          </a:p>
          <a:p>
            <a:pPr marL="285750" indent="-285750">
              <a:spcBef>
                <a:spcPts val="600"/>
              </a:spcBef>
              <a:buFont typeface="Arial" panose="020B0604020202020204" pitchFamily="34" charset="0"/>
              <a:buChar char="•"/>
            </a:pPr>
            <a:r>
              <a:rPr lang="en-US" sz="1600" dirty="0"/>
              <a:t>Add "</a:t>
            </a:r>
            <a:r>
              <a:rPr lang="en-US" sz="1600" dirty="0" err="1"/>
              <a:t>vnfcInfoModifications</a:t>
            </a:r>
            <a:r>
              <a:rPr lang="en-US" sz="1600" dirty="0"/>
              <a:t>" and "</a:t>
            </a:r>
            <a:r>
              <a:rPr lang="en-US" sz="1600" dirty="0" err="1"/>
              <a:t>vnfcInfoModificationsDeleteIds</a:t>
            </a:r>
            <a:r>
              <a:rPr lang="en-US" sz="1600" dirty="0"/>
              <a:t>“ to </a:t>
            </a:r>
            <a:r>
              <a:rPr lang="en-US" sz="1600" dirty="0" err="1"/>
              <a:t>VnfInfoModificationRequest</a:t>
            </a:r>
            <a:r>
              <a:rPr lang="en-US" sz="1600" dirty="0"/>
              <a:t>.</a:t>
            </a:r>
          </a:p>
          <a:p>
            <a:pPr marL="285750" indent="-285750">
              <a:spcBef>
                <a:spcPts val="600"/>
              </a:spcBef>
              <a:buFont typeface="Arial" panose="020B0604020202020204" pitchFamily="34" charset="0"/>
              <a:buChar char="•"/>
            </a:pPr>
            <a:r>
              <a:rPr lang="en-US" sz="1600" dirty="0"/>
              <a:t>Fixed bugs of type of </a:t>
            </a:r>
            <a:r>
              <a:rPr lang="en-US" sz="1600" dirty="0" err="1"/>
              <a:t>extCpInfo</a:t>
            </a:r>
            <a:r>
              <a:rPr lang="en-US" sz="1600" dirty="0"/>
              <a:t> in </a:t>
            </a:r>
            <a:r>
              <a:rPr lang="en-US" sz="1600" dirty="0" err="1"/>
              <a:t>VnfInstance</a:t>
            </a:r>
            <a:r>
              <a:rPr lang="en-US" sz="1600" dirty="0"/>
              <a:t> to </a:t>
            </a:r>
            <a:r>
              <a:rPr lang="en-US" sz="1600" dirty="0" err="1"/>
              <a:t>VnfExtCpInfo</a:t>
            </a:r>
            <a:endParaRPr lang="en-US" sz="1600" dirty="0"/>
          </a:p>
        </p:txBody>
      </p:sp>
    </p:spTree>
    <p:extLst>
      <p:ext uri="{BB962C8B-B14F-4D97-AF65-F5344CB8AC3E}">
        <p14:creationId xmlns:p14="http://schemas.microsoft.com/office/powerpoint/2010/main" val="1451810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6BA26-C70F-4145-960A-84BD70620FBF}"/>
              </a:ext>
            </a:extLst>
          </p:cNvPr>
          <p:cNvSpPr>
            <a:spLocks noGrp="1"/>
          </p:cNvSpPr>
          <p:nvPr>
            <p:ph type="title"/>
          </p:nvPr>
        </p:nvSpPr>
        <p:spPr/>
        <p:txBody>
          <a:bodyPr/>
          <a:lstStyle/>
          <a:p>
            <a:r>
              <a:rPr lang="en-US" dirty="0"/>
              <a:t>SOL002 ed271 (2/2)</a:t>
            </a:r>
          </a:p>
        </p:txBody>
      </p:sp>
      <p:sp>
        <p:nvSpPr>
          <p:cNvPr id="3" name="Content Placeholder 2">
            <a:extLst>
              <a:ext uri="{FF2B5EF4-FFF2-40B4-BE49-F238E27FC236}">
                <a16:creationId xmlns:a16="http://schemas.microsoft.com/office/drawing/2014/main" id="{F476315B-D3F6-4EA5-88BD-28168734A28C}"/>
              </a:ext>
            </a:extLst>
          </p:cNvPr>
          <p:cNvSpPr>
            <a:spLocks noGrp="1"/>
          </p:cNvSpPr>
          <p:nvPr>
            <p:ph sz="quarter" idx="10"/>
          </p:nvPr>
        </p:nvSpPr>
        <p:spPr>
          <a:xfrm>
            <a:off x="609758" y="1600571"/>
            <a:ext cx="11225625" cy="4680000"/>
          </a:xfrm>
        </p:spPr>
        <p:txBody>
          <a:bodyPr/>
          <a:lstStyle/>
          <a:p>
            <a:pPr>
              <a:spcBef>
                <a:spcPts val="600"/>
              </a:spcBef>
            </a:pPr>
            <a:r>
              <a:rPr lang="en-US" sz="1600" b="1" dirty="0"/>
              <a:t>VNF Performance management API</a:t>
            </a:r>
          </a:p>
          <a:p>
            <a:pPr marL="285750" indent="-285750">
              <a:spcBef>
                <a:spcPts val="600"/>
              </a:spcBef>
              <a:buFont typeface="Arial" panose="020B0604020202020204" pitchFamily="34" charset="0"/>
              <a:buChar char="•"/>
            </a:pPr>
            <a:r>
              <a:rPr lang="en-US" sz="1600" dirty="0"/>
              <a:t>Remove the “Subscriptions” and “Individual subscription” resources. The management of callback information is now included in the management of thresholds and PM jobs, and is allowed to be updated with PATCH. </a:t>
            </a:r>
          </a:p>
          <a:p>
            <a:pPr marL="285750" indent="-285750">
              <a:spcBef>
                <a:spcPts val="600"/>
              </a:spcBef>
              <a:buFont typeface="Arial" panose="020B0604020202020204" pitchFamily="34" charset="0"/>
              <a:buChar char="•"/>
            </a:pPr>
            <a:r>
              <a:rPr lang="en-US" sz="1600" dirty="0"/>
              <a:t>The way performance measurements are referenced has been updated to V 2.7.1 of the measurement specification (IFA027). As opposed to previous versions, a general model of structured measurements is now used that allows to use measured objects, or measured objects and related sub-objects</a:t>
            </a:r>
          </a:p>
          <a:p>
            <a:pPr marL="285750" indent="-285750">
              <a:spcBef>
                <a:spcPts val="600"/>
              </a:spcBef>
              <a:buFont typeface="Arial" panose="020B0604020202020204" pitchFamily="34" charset="0"/>
              <a:buChar char="•"/>
            </a:pPr>
            <a:r>
              <a:rPr lang="en-US" sz="1600" dirty="0"/>
              <a:t>The two changes above constitute major, non-backwards-compatible changes which have led to updating the API version (</a:t>
            </a:r>
            <a:r>
              <a:rPr lang="en-US" sz="1600" dirty="0" err="1"/>
              <a:t>semver</a:t>
            </a:r>
            <a:r>
              <a:rPr lang="en-US" sz="1600" dirty="0"/>
              <a:t>) to V 2.0.0</a:t>
            </a:r>
          </a:p>
          <a:p>
            <a:pPr>
              <a:spcBef>
                <a:spcPts val="600"/>
              </a:spcBef>
            </a:pPr>
            <a:r>
              <a:rPr lang="en-US" sz="1600" b="1" dirty="0"/>
              <a:t>VNF Fault management API</a:t>
            </a:r>
          </a:p>
          <a:p>
            <a:pPr marL="285750" indent="-285750">
              <a:spcBef>
                <a:spcPts val="600"/>
              </a:spcBef>
              <a:buFont typeface="Arial" panose="020B0604020202020204" pitchFamily="34" charset="0"/>
              <a:buChar char="•"/>
            </a:pPr>
            <a:r>
              <a:rPr lang="en-US" sz="1600" dirty="0"/>
              <a:t>Mandatory to return a 422 error when the testing of the notification endpoint has failed during subscription process</a:t>
            </a:r>
          </a:p>
          <a:p>
            <a:pPr marL="285750" indent="-285750">
              <a:spcBef>
                <a:spcPts val="600"/>
              </a:spcBef>
              <a:buFont typeface="Arial" panose="020B0604020202020204" pitchFamily="34" charset="0"/>
              <a:buChar char="•"/>
            </a:pPr>
            <a:r>
              <a:rPr lang="en-US" sz="1600" dirty="0"/>
              <a:t>Added an “</a:t>
            </a:r>
            <a:r>
              <a:rPr lang="en-US" sz="1600" dirty="0" err="1"/>
              <a:t>alarmAcknowledgedTime</a:t>
            </a:r>
            <a:r>
              <a:rPr lang="en-US" sz="1600" dirty="0"/>
              <a:t>” attribute to the “Alarm” data structure</a:t>
            </a:r>
          </a:p>
          <a:p>
            <a:pPr marL="285750" indent="-285750">
              <a:spcBef>
                <a:spcPts val="600"/>
              </a:spcBef>
              <a:buFont typeface="Arial" panose="020B0604020202020204" pitchFamily="34" charset="0"/>
              <a:buChar char="•"/>
            </a:pPr>
            <a:r>
              <a:rPr lang="en-US" sz="1600" dirty="0"/>
              <a:t>Allowed to omit the “</a:t>
            </a:r>
            <a:r>
              <a:rPr lang="en-US" sz="1600" dirty="0" err="1"/>
              <a:t>rootCauseFaultyResource</a:t>
            </a:r>
            <a:r>
              <a:rPr lang="en-US" sz="1600" dirty="0"/>
              <a:t>” attribute in case the alarm does not affect virtualized resources</a:t>
            </a:r>
          </a:p>
          <a:p>
            <a:pPr marL="285750" indent="-285750">
              <a:spcBef>
                <a:spcPts val="600"/>
              </a:spcBef>
              <a:buFont typeface="Arial" panose="020B0604020202020204" pitchFamily="34" charset="0"/>
              <a:buChar char="•"/>
            </a:pPr>
            <a:r>
              <a:rPr lang="en-US" sz="1600" dirty="0"/>
              <a:t>It is allowed now to reset an Alarm in “ACKNOWLEDGED” state to “UNACKNOWLEDGED” state</a:t>
            </a:r>
          </a:p>
          <a:p>
            <a:pPr>
              <a:spcBef>
                <a:spcPts val="600"/>
              </a:spcBef>
            </a:pPr>
            <a:r>
              <a:rPr lang="en-US" sz="1600" b="1" dirty="0"/>
              <a:t>VNF Indicator API</a:t>
            </a:r>
          </a:p>
          <a:p>
            <a:pPr marL="285750" indent="-285750">
              <a:spcBef>
                <a:spcPts val="600"/>
              </a:spcBef>
              <a:buFont typeface="Arial" panose="020B0604020202020204" pitchFamily="34" charset="0"/>
              <a:buChar char="•"/>
            </a:pPr>
            <a:r>
              <a:rPr lang="en-US" sz="1600" dirty="0"/>
              <a:t>Mandatory to return a 422 error when the testing of the notification endpoint has failed during subscription process</a:t>
            </a:r>
          </a:p>
          <a:p>
            <a:pPr marL="285750" indent="-285750">
              <a:spcBef>
                <a:spcPts val="600"/>
              </a:spcBef>
              <a:buFont typeface="Arial" panose="020B0604020202020204" pitchFamily="34" charset="0"/>
              <a:buChar char="•"/>
            </a:pPr>
            <a:r>
              <a:rPr lang="en-US" sz="1600" dirty="0"/>
              <a:t>Clarify optional VNF indicator provided by VNF depends on VNF capability</a:t>
            </a:r>
          </a:p>
        </p:txBody>
      </p:sp>
    </p:spTree>
    <p:extLst>
      <p:ext uri="{BB962C8B-B14F-4D97-AF65-F5344CB8AC3E}">
        <p14:creationId xmlns:p14="http://schemas.microsoft.com/office/powerpoint/2010/main" val="3301959822"/>
      </p:ext>
    </p:extLst>
  </p:cSld>
  <p:clrMapOvr>
    <a:masterClrMapping/>
  </p:clrMapOvr>
</p:sld>
</file>

<file path=ppt/theme/theme1.xml><?xml version="1.0" encoding="utf-8"?>
<a:theme xmlns:a="http://schemas.openxmlformats.org/drawingml/2006/main" name="ETSI Corporate 2018">
  <a:themeElements>
    <a:clrScheme name="ETSI 2018">
      <a:dk1>
        <a:srgbClr val="3E484F"/>
      </a:dk1>
      <a:lt1>
        <a:srgbClr val="A0CBED"/>
      </a:lt1>
      <a:dk2>
        <a:srgbClr val="000000"/>
      </a:dk2>
      <a:lt2>
        <a:srgbClr val="FFFFFF"/>
      </a:lt2>
      <a:accent1>
        <a:srgbClr val="004A8D"/>
      </a:accent1>
      <a:accent2>
        <a:srgbClr val="007DC3"/>
      </a:accent2>
      <a:accent3>
        <a:srgbClr val="69747A"/>
      </a:accent3>
      <a:accent4>
        <a:srgbClr val="E8E196"/>
      </a:accent4>
      <a:accent5>
        <a:srgbClr val="FFC20E"/>
      </a:accent5>
      <a:accent6>
        <a:srgbClr val="8DC640"/>
      </a:accent6>
      <a:hlink>
        <a:srgbClr val="007DC3"/>
      </a:hlink>
      <a:folHlink>
        <a:srgbClr val="8C56A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400" dirty="0" err="1" smtClean="0">
            <a:solidFill>
              <a:schemeClr val="tx2"/>
            </a:solidFill>
          </a:defRPr>
        </a:defPPr>
      </a:lstStyle>
    </a:txDef>
  </a:objectDefaults>
  <a:extraClrSchemeLst/>
  <a:extLst>
    <a:ext uri="{05A4C25C-085E-4340-85A3-A5531E510DB2}">
      <thm15:themeFamily xmlns:thm15="http://schemas.microsoft.com/office/thememl/2012/main" name="ETSI_CORPORATE_PRESENTATION_template_2018_Light_Version.potx [Read-Only]" id="{8F1FD406-208B-4086-8147-066D99D50EB6}" vid="{AD6E7D34-2EB2-4F5F-B425-88BA03DC4592}"/>
    </a:ext>
  </a:extLst>
</a:theme>
</file>

<file path=ppt/theme/theme2.xml><?xml version="1.0" encoding="utf-8"?>
<a:theme xmlns:a="http://schemas.openxmlformats.org/drawingml/2006/main" name="Office Theme">
  <a:themeElements>
    <a:clrScheme name="ETSI 2018">
      <a:dk1>
        <a:srgbClr val="3E484F"/>
      </a:dk1>
      <a:lt1>
        <a:srgbClr val="A0CBED"/>
      </a:lt1>
      <a:dk2>
        <a:srgbClr val="000000"/>
      </a:dk2>
      <a:lt2>
        <a:srgbClr val="FFFFFF"/>
      </a:lt2>
      <a:accent1>
        <a:srgbClr val="004A8D"/>
      </a:accent1>
      <a:accent2>
        <a:srgbClr val="007DC3"/>
      </a:accent2>
      <a:accent3>
        <a:srgbClr val="69747A"/>
      </a:accent3>
      <a:accent4>
        <a:srgbClr val="E8E196"/>
      </a:accent4>
      <a:accent5>
        <a:srgbClr val="FFC20E"/>
      </a:accent5>
      <a:accent6>
        <a:srgbClr val="8DC640"/>
      </a:accent6>
      <a:hlink>
        <a:srgbClr val="007DC3"/>
      </a:hlink>
      <a:folHlink>
        <a:srgbClr val="8C56A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TSI 2018">
      <a:dk1>
        <a:srgbClr val="3E484F"/>
      </a:dk1>
      <a:lt1>
        <a:srgbClr val="A0CBED"/>
      </a:lt1>
      <a:dk2>
        <a:srgbClr val="000000"/>
      </a:dk2>
      <a:lt2>
        <a:srgbClr val="FFFFFF"/>
      </a:lt2>
      <a:accent1>
        <a:srgbClr val="004A8D"/>
      </a:accent1>
      <a:accent2>
        <a:srgbClr val="007DC3"/>
      </a:accent2>
      <a:accent3>
        <a:srgbClr val="69747A"/>
      </a:accent3>
      <a:accent4>
        <a:srgbClr val="E8E196"/>
      </a:accent4>
      <a:accent5>
        <a:srgbClr val="FFC20E"/>
      </a:accent5>
      <a:accent6>
        <a:srgbClr val="8DC640"/>
      </a:accent6>
      <a:hlink>
        <a:srgbClr val="007DC3"/>
      </a:hlink>
      <a:folHlink>
        <a:srgbClr val="8C56A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NFVTSC(18)000071r1d0_Draft_for_Layer123_NFV_tutorials_Oct_2018_ETSI_NFV_technical</Template>
  <TotalTime>683</TotalTime>
  <Words>3168</Words>
  <Application>Microsoft Office PowerPoint</Application>
  <PresentationFormat>Widescreen</PresentationFormat>
  <Paragraphs>289</Paragraphs>
  <Slides>23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Symbol</vt:lpstr>
      <vt:lpstr>Times New Roman</vt:lpstr>
      <vt:lpstr>Wingdings</vt:lpstr>
      <vt:lpstr>ETSI Corporate 2018</vt:lpstr>
      <vt:lpstr>ETSI ISG NFV SOL WG: Release 2 and 3 status</vt:lpstr>
      <vt:lpstr>Outline</vt:lpstr>
      <vt:lpstr>Part 1: NFV Release 2</vt:lpstr>
      <vt:lpstr>Release 2: protocols and data model standardization</vt:lpstr>
      <vt:lpstr>Release 2: maintenance work</vt:lpstr>
      <vt:lpstr>SOL001 ed271 key changes:</vt:lpstr>
      <vt:lpstr>SOL004 ed271</vt:lpstr>
      <vt:lpstr>SOL002 ed271 (1/2)</vt:lpstr>
      <vt:lpstr>SOL002 ed271 (2/2)</vt:lpstr>
      <vt:lpstr>SOL003 ed271 (1/3)</vt:lpstr>
      <vt:lpstr>SOL003 ed271 (2/3)</vt:lpstr>
      <vt:lpstr>SOL003 ed271 (3/3)</vt:lpstr>
      <vt:lpstr>SOL005 ed271 (1/6)</vt:lpstr>
      <vt:lpstr>SOL005 ed271 (2/6)</vt:lpstr>
      <vt:lpstr>SOL005 ed271 (3/6)</vt:lpstr>
      <vt:lpstr>SOL005 ed271 (4/6)</vt:lpstr>
      <vt:lpstr>SOL005 ed271 (5/6)</vt:lpstr>
      <vt:lpstr>SOL005 ed271 (6/6)</vt:lpstr>
      <vt:lpstr>Release 2 ed281: stage 3: work plan</vt:lpstr>
      <vt:lpstr>Part 2: NFV Release 3</vt:lpstr>
      <vt:lpstr>Release 3: specification status</vt:lpstr>
      <vt:lpstr>Release 3: stage 1&amp;2 completed features</vt:lpstr>
      <vt:lpstr>Release 3 ed331: stage 3: work plan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short guide to using the ETSI PowerPoint Template</dc:title>
  <dc:subject>&lt;Speech title here&gt;</dc:subject>
  <dc:creator>joan-tsc</dc:creator>
  <cp:keywords/>
  <cp:lastModifiedBy>Thinh Nguyenphu_r2</cp:lastModifiedBy>
  <cp:revision>146</cp:revision>
  <dcterms:created xsi:type="dcterms:W3CDTF">2018-09-27T16:22:55Z</dcterms:created>
  <dcterms:modified xsi:type="dcterms:W3CDTF">2020-04-07T19:34:01Z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ecurityLevel">
    <vt:lpwstr>Level 2 – Sensitive</vt:lpwstr>
  </property>
  <property fmtid="{D5CDD505-2E9C-101B-9397-08002B2CF9AE}" pid="3" name="Updated">
    <vt:bool>true</vt:bool>
  </property>
</Properties>
</file>